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525000" cy="13462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476250" y="180739"/>
            <a:ext cx="8572500" cy="2960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476250" y="3141133"/>
            <a:ext cx="8572500" cy="10320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4603750" y="12118916"/>
            <a:ext cx="2222500" cy="71672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1.png"/><Relationship Id="rId3" Type="http://schemas.openxmlformats.org/officeDocument/2006/relationships/image" Target="../media/image132.png"/><Relationship Id="rId4" Type="http://schemas.openxmlformats.org/officeDocument/2006/relationships/image" Target="../media/image133.png"/><Relationship Id="rId5" Type="http://schemas.openxmlformats.org/officeDocument/2006/relationships/image" Target="../media/image134.png"/><Relationship Id="rId6" Type="http://schemas.openxmlformats.org/officeDocument/2006/relationships/image" Target="../media/image135.png"/><Relationship Id="rId7" Type="http://schemas.openxmlformats.org/officeDocument/2006/relationships/image" Target="../media/image136.png"/><Relationship Id="rId8" Type="http://schemas.openxmlformats.org/officeDocument/2006/relationships/image" Target="../media/image137.png"/><Relationship Id="rId9" Type="http://schemas.openxmlformats.org/officeDocument/2006/relationships/image" Target="../media/image138.png"/><Relationship Id="rId10" Type="http://schemas.openxmlformats.org/officeDocument/2006/relationships/image" Target="../media/image139.png"/><Relationship Id="rId11" Type="http://schemas.openxmlformats.org/officeDocument/2006/relationships/image" Target="../media/image140.png"/><Relationship Id="rId12" Type="http://schemas.openxmlformats.org/officeDocument/2006/relationships/image" Target="../media/image141.png"/><Relationship Id="rId13" Type="http://schemas.openxmlformats.org/officeDocument/2006/relationships/image" Target="../media/image142.png"/><Relationship Id="rId14" Type="http://schemas.openxmlformats.org/officeDocument/2006/relationships/image" Target="../media/image143.png"/><Relationship Id="rId15" Type="http://schemas.openxmlformats.org/officeDocument/2006/relationships/image" Target="../media/image144.png"/><Relationship Id="rId16" Type="http://schemas.openxmlformats.org/officeDocument/2006/relationships/image" Target="../media/image145.png"/><Relationship Id="rId17" Type="http://schemas.openxmlformats.org/officeDocument/2006/relationships/image" Target="../media/image14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Relationship Id="rId8" Type="http://schemas.openxmlformats.org/officeDocument/2006/relationships/image" Target="../media/image22.png"/><Relationship Id="rId9" Type="http://schemas.openxmlformats.org/officeDocument/2006/relationships/image" Target="../media/image23.png"/><Relationship Id="rId10" Type="http://schemas.openxmlformats.org/officeDocument/2006/relationships/image" Target="../media/image24.png"/><Relationship Id="rId11" Type="http://schemas.openxmlformats.org/officeDocument/2006/relationships/image" Target="../media/image25.png"/><Relationship Id="rId12" Type="http://schemas.openxmlformats.org/officeDocument/2006/relationships/image" Target="../media/image26.png"/><Relationship Id="rId13" Type="http://schemas.openxmlformats.org/officeDocument/2006/relationships/image" Target="../media/image27.png"/><Relationship Id="rId14" Type="http://schemas.openxmlformats.org/officeDocument/2006/relationships/image" Target="../media/image28.png"/><Relationship Id="rId15" Type="http://schemas.openxmlformats.org/officeDocument/2006/relationships/image" Target="../media/image29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png"/><Relationship Id="rId8" Type="http://schemas.openxmlformats.org/officeDocument/2006/relationships/image" Target="../media/image36.png"/><Relationship Id="rId9" Type="http://schemas.openxmlformats.org/officeDocument/2006/relationships/image" Target="../media/image37.png"/><Relationship Id="rId10" Type="http://schemas.openxmlformats.org/officeDocument/2006/relationships/image" Target="../media/image38.png"/><Relationship Id="rId11" Type="http://schemas.openxmlformats.org/officeDocument/2006/relationships/image" Target="../media/image39.png"/><Relationship Id="rId12" Type="http://schemas.openxmlformats.org/officeDocument/2006/relationships/image" Target="../media/image40.png"/><Relationship Id="rId13" Type="http://schemas.openxmlformats.org/officeDocument/2006/relationships/image" Target="../media/image41.png"/><Relationship Id="rId14" Type="http://schemas.openxmlformats.org/officeDocument/2006/relationships/image" Target="../media/image4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3.png"/><Relationship Id="rId3" Type="http://schemas.openxmlformats.org/officeDocument/2006/relationships/image" Target="../media/image44.png"/><Relationship Id="rId4" Type="http://schemas.openxmlformats.org/officeDocument/2006/relationships/image" Target="../media/image45.png"/><Relationship Id="rId5" Type="http://schemas.openxmlformats.org/officeDocument/2006/relationships/image" Target="../media/image46.png"/><Relationship Id="rId6" Type="http://schemas.openxmlformats.org/officeDocument/2006/relationships/image" Target="../media/image47.png"/><Relationship Id="rId7" Type="http://schemas.openxmlformats.org/officeDocument/2006/relationships/image" Target="../media/image48.png"/><Relationship Id="rId8" Type="http://schemas.openxmlformats.org/officeDocument/2006/relationships/image" Target="../media/image49.png"/><Relationship Id="rId9" Type="http://schemas.openxmlformats.org/officeDocument/2006/relationships/image" Target="../media/image50.png"/><Relationship Id="rId10" Type="http://schemas.openxmlformats.org/officeDocument/2006/relationships/image" Target="../media/image51.png"/><Relationship Id="rId11" Type="http://schemas.openxmlformats.org/officeDocument/2006/relationships/image" Target="../media/image52.png"/><Relationship Id="rId12" Type="http://schemas.openxmlformats.org/officeDocument/2006/relationships/image" Target="../media/image53.png"/><Relationship Id="rId13" Type="http://schemas.openxmlformats.org/officeDocument/2006/relationships/image" Target="../media/image54.png"/><Relationship Id="rId14" Type="http://schemas.openxmlformats.org/officeDocument/2006/relationships/image" Target="../media/image55.png"/><Relationship Id="rId15" Type="http://schemas.openxmlformats.org/officeDocument/2006/relationships/image" Target="../media/image56.png"/><Relationship Id="rId16" Type="http://schemas.openxmlformats.org/officeDocument/2006/relationships/image" Target="../media/image57.png"/><Relationship Id="rId17" Type="http://schemas.openxmlformats.org/officeDocument/2006/relationships/image" Target="../media/image58.png"/><Relationship Id="rId18" Type="http://schemas.openxmlformats.org/officeDocument/2006/relationships/image" Target="../media/image59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0.png"/><Relationship Id="rId3" Type="http://schemas.openxmlformats.org/officeDocument/2006/relationships/image" Target="../media/image61.png"/><Relationship Id="rId4" Type="http://schemas.openxmlformats.org/officeDocument/2006/relationships/image" Target="../media/image62.png"/><Relationship Id="rId5" Type="http://schemas.openxmlformats.org/officeDocument/2006/relationships/image" Target="../media/image63.png"/><Relationship Id="rId6" Type="http://schemas.openxmlformats.org/officeDocument/2006/relationships/image" Target="../media/image64.png"/><Relationship Id="rId7" Type="http://schemas.openxmlformats.org/officeDocument/2006/relationships/image" Target="../media/image65.png"/><Relationship Id="rId8" Type="http://schemas.openxmlformats.org/officeDocument/2006/relationships/image" Target="../media/image66.png"/><Relationship Id="rId9" Type="http://schemas.openxmlformats.org/officeDocument/2006/relationships/image" Target="../media/image67.png"/><Relationship Id="rId10" Type="http://schemas.openxmlformats.org/officeDocument/2006/relationships/image" Target="../media/image68.png"/><Relationship Id="rId11" Type="http://schemas.openxmlformats.org/officeDocument/2006/relationships/image" Target="../media/image69.png"/><Relationship Id="rId12" Type="http://schemas.openxmlformats.org/officeDocument/2006/relationships/image" Target="../media/image70.png"/><Relationship Id="rId13" Type="http://schemas.openxmlformats.org/officeDocument/2006/relationships/image" Target="../media/image71.png"/><Relationship Id="rId14" Type="http://schemas.openxmlformats.org/officeDocument/2006/relationships/image" Target="../media/image72.png"/><Relationship Id="rId15" Type="http://schemas.openxmlformats.org/officeDocument/2006/relationships/image" Target="../media/image7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4.png"/><Relationship Id="rId3" Type="http://schemas.openxmlformats.org/officeDocument/2006/relationships/image" Target="../media/image75.png"/><Relationship Id="rId4" Type="http://schemas.openxmlformats.org/officeDocument/2006/relationships/image" Target="../media/image76.png"/><Relationship Id="rId5" Type="http://schemas.openxmlformats.org/officeDocument/2006/relationships/image" Target="../media/image77.png"/><Relationship Id="rId6" Type="http://schemas.openxmlformats.org/officeDocument/2006/relationships/image" Target="../media/image78.png"/><Relationship Id="rId7" Type="http://schemas.openxmlformats.org/officeDocument/2006/relationships/image" Target="../media/image79.png"/><Relationship Id="rId8" Type="http://schemas.openxmlformats.org/officeDocument/2006/relationships/image" Target="../media/image80.png"/><Relationship Id="rId9" Type="http://schemas.openxmlformats.org/officeDocument/2006/relationships/image" Target="../media/image81.png"/><Relationship Id="rId10" Type="http://schemas.openxmlformats.org/officeDocument/2006/relationships/image" Target="../media/image82.png"/><Relationship Id="rId11" Type="http://schemas.openxmlformats.org/officeDocument/2006/relationships/image" Target="../media/image83.png"/><Relationship Id="rId12" Type="http://schemas.openxmlformats.org/officeDocument/2006/relationships/image" Target="../media/image84.png"/><Relationship Id="rId13" Type="http://schemas.openxmlformats.org/officeDocument/2006/relationships/image" Target="../media/image85.png"/><Relationship Id="rId14" Type="http://schemas.openxmlformats.org/officeDocument/2006/relationships/image" Target="../media/image8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7.png"/><Relationship Id="rId3" Type="http://schemas.openxmlformats.org/officeDocument/2006/relationships/image" Target="../media/image88.png"/><Relationship Id="rId4" Type="http://schemas.openxmlformats.org/officeDocument/2006/relationships/image" Target="../media/image89.png"/><Relationship Id="rId5" Type="http://schemas.openxmlformats.org/officeDocument/2006/relationships/image" Target="../media/image90.png"/><Relationship Id="rId6" Type="http://schemas.openxmlformats.org/officeDocument/2006/relationships/image" Target="../media/image91.png"/><Relationship Id="rId7" Type="http://schemas.openxmlformats.org/officeDocument/2006/relationships/image" Target="../media/image92.png"/><Relationship Id="rId8" Type="http://schemas.openxmlformats.org/officeDocument/2006/relationships/image" Target="../media/image93.png"/><Relationship Id="rId9" Type="http://schemas.openxmlformats.org/officeDocument/2006/relationships/image" Target="../media/image94.png"/><Relationship Id="rId10" Type="http://schemas.openxmlformats.org/officeDocument/2006/relationships/image" Target="../media/image95.png"/><Relationship Id="rId11" Type="http://schemas.openxmlformats.org/officeDocument/2006/relationships/image" Target="../media/image96.png"/><Relationship Id="rId12" Type="http://schemas.openxmlformats.org/officeDocument/2006/relationships/image" Target="../media/image97.png"/><Relationship Id="rId13" Type="http://schemas.openxmlformats.org/officeDocument/2006/relationships/image" Target="../media/image98.png"/><Relationship Id="rId14" Type="http://schemas.openxmlformats.org/officeDocument/2006/relationships/image" Target="../media/image99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0.png"/><Relationship Id="rId3" Type="http://schemas.openxmlformats.org/officeDocument/2006/relationships/image" Target="../media/image101.png"/><Relationship Id="rId4" Type="http://schemas.openxmlformats.org/officeDocument/2006/relationships/image" Target="../media/image102.png"/><Relationship Id="rId5" Type="http://schemas.openxmlformats.org/officeDocument/2006/relationships/image" Target="../media/image103.png"/><Relationship Id="rId6" Type="http://schemas.openxmlformats.org/officeDocument/2006/relationships/image" Target="../media/image104.png"/><Relationship Id="rId7" Type="http://schemas.openxmlformats.org/officeDocument/2006/relationships/image" Target="../media/image105.png"/><Relationship Id="rId8" Type="http://schemas.openxmlformats.org/officeDocument/2006/relationships/image" Target="../media/image106.png"/><Relationship Id="rId9" Type="http://schemas.openxmlformats.org/officeDocument/2006/relationships/image" Target="../media/image107.png"/><Relationship Id="rId10" Type="http://schemas.openxmlformats.org/officeDocument/2006/relationships/image" Target="../media/image108.png"/><Relationship Id="rId11" Type="http://schemas.openxmlformats.org/officeDocument/2006/relationships/image" Target="../media/image109.png"/><Relationship Id="rId12" Type="http://schemas.openxmlformats.org/officeDocument/2006/relationships/image" Target="../media/image110.png"/><Relationship Id="rId13" Type="http://schemas.openxmlformats.org/officeDocument/2006/relationships/image" Target="../media/image111.png"/><Relationship Id="rId14" Type="http://schemas.openxmlformats.org/officeDocument/2006/relationships/image" Target="../media/image112.png"/><Relationship Id="rId15" Type="http://schemas.openxmlformats.org/officeDocument/2006/relationships/image" Target="../media/image113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4.png"/><Relationship Id="rId3" Type="http://schemas.openxmlformats.org/officeDocument/2006/relationships/image" Target="../media/image115.png"/><Relationship Id="rId4" Type="http://schemas.openxmlformats.org/officeDocument/2006/relationships/image" Target="../media/image116.png"/><Relationship Id="rId5" Type="http://schemas.openxmlformats.org/officeDocument/2006/relationships/image" Target="../media/image117.png"/><Relationship Id="rId6" Type="http://schemas.openxmlformats.org/officeDocument/2006/relationships/image" Target="../media/image118.png"/><Relationship Id="rId7" Type="http://schemas.openxmlformats.org/officeDocument/2006/relationships/image" Target="../media/image119.png"/><Relationship Id="rId8" Type="http://schemas.openxmlformats.org/officeDocument/2006/relationships/image" Target="../media/image120.png"/><Relationship Id="rId9" Type="http://schemas.openxmlformats.org/officeDocument/2006/relationships/image" Target="../media/image121.png"/><Relationship Id="rId10" Type="http://schemas.openxmlformats.org/officeDocument/2006/relationships/image" Target="../media/image122.png"/><Relationship Id="rId11" Type="http://schemas.openxmlformats.org/officeDocument/2006/relationships/image" Target="../media/image123.png"/><Relationship Id="rId12" Type="http://schemas.openxmlformats.org/officeDocument/2006/relationships/image" Target="../media/image124.png"/><Relationship Id="rId13" Type="http://schemas.openxmlformats.org/officeDocument/2006/relationships/image" Target="../media/image125.png"/><Relationship Id="rId14" Type="http://schemas.openxmlformats.org/officeDocument/2006/relationships/image" Target="../media/image126.png"/><Relationship Id="rId15" Type="http://schemas.openxmlformats.org/officeDocument/2006/relationships/image" Target="../media/image127.png"/><Relationship Id="rId16" Type="http://schemas.openxmlformats.org/officeDocument/2006/relationships/image" Target="../media/image128.png"/><Relationship Id="rId17" Type="http://schemas.openxmlformats.org/officeDocument/2006/relationships/image" Target="../media/image129.png"/><Relationship Id="rId18" Type="http://schemas.openxmlformats.org/officeDocument/2006/relationships/image" Target="../media/image13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0"/>
          <p:cNvSpPr/>
          <p:nvPr/>
        </p:nvSpPr>
        <p:spPr>
          <a:xfrm>
            <a:off x="0" y="0"/>
            <a:ext cx="9525000" cy="14105930"/>
          </a:xfrm>
          <a:prstGeom prst="rect">
            <a:avLst/>
          </a:prstGeom>
          <a:solidFill>
            <a:srgbClr val="FCFDFB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21" name="Image 0" descr="Image 0"/>
          <p:cNvPicPr>
            <a:picLocks noChangeAspect="1"/>
          </p:cNvPicPr>
          <p:nvPr/>
        </p:nvPicPr>
        <p:blipFill>
          <a:blip r:embed="rId2">
            <a:alphaModFix amt="50000"/>
            <a:extLst/>
          </a:blip>
          <a:stretch>
            <a:fillRect/>
          </a:stretch>
        </p:blipFill>
        <p:spPr>
          <a:xfrm>
            <a:off x="171450" y="285750"/>
            <a:ext cx="1143000" cy="1143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age 1" descr="Image 1"/>
          <p:cNvPicPr>
            <a:picLocks noChangeAspect="1"/>
          </p:cNvPicPr>
          <p:nvPr/>
        </p:nvPicPr>
        <p:blipFill>
          <a:blip r:embed="rId3">
            <a:alphaModFix amt="50000"/>
            <a:extLst/>
          </a:blip>
          <a:stretch>
            <a:fillRect/>
          </a:stretch>
        </p:blipFill>
        <p:spPr>
          <a:xfrm rot="10800000">
            <a:off x="8229600" y="342900"/>
            <a:ext cx="1143000" cy="1143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Text 1"/>
          <p:cNvSpPr txBox="1"/>
          <p:nvPr/>
        </p:nvSpPr>
        <p:spPr>
          <a:xfrm>
            <a:off x="602741" y="704849"/>
            <a:ext cx="8319518" cy="195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300" sz="900"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LA MAISON DES GLYCINES</a:t>
            </a:r>
          </a:p>
        </p:txBody>
      </p:sp>
      <p:sp>
        <p:nvSpPr>
          <p:cNvPr id="24" name="Text 2"/>
          <p:cNvSpPr txBox="1"/>
          <p:nvPr/>
        </p:nvSpPr>
        <p:spPr>
          <a:xfrm>
            <a:off x="602741" y="900112"/>
            <a:ext cx="8319518" cy="826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694944">
              <a:lnSpc>
                <a:spcPct val="92000"/>
              </a:lnSpc>
              <a:defRPr b="1" sz="5092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25" name="Text 3"/>
          <p:cNvSpPr txBox="1"/>
          <p:nvPr/>
        </p:nvSpPr>
        <p:spPr>
          <a:xfrm>
            <a:off x="602741" y="1745902"/>
            <a:ext cx="8319518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300" sz="10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26" name="Text 4"/>
          <p:cNvSpPr txBox="1"/>
          <p:nvPr/>
        </p:nvSpPr>
        <p:spPr>
          <a:xfrm>
            <a:off x="1623060" y="2064990"/>
            <a:ext cx="6278880" cy="681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896111">
              <a:lnSpc>
                <a:spcPct val="150000"/>
              </a:lnSpc>
              <a:defRPr sz="1078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sp>
        <p:nvSpPr>
          <p:cNvPr id="27" name="Shape 5"/>
          <p:cNvSpPr/>
          <p:nvPr/>
        </p:nvSpPr>
        <p:spPr>
          <a:xfrm>
            <a:off x="723900" y="2934940"/>
            <a:ext cx="8077200" cy="12701"/>
          </a:xfrm>
          <a:prstGeom prst="rect">
            <a:avLst/>
          </a:prstGeom>
          <a:solidFill>
            <a:srgbClr val="DFE4E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28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3900" y="3231802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Text 6"/>
          <p:cNvSpPr txBox="1"/>
          <p:nvPr/>
        </p:nvSpPr>
        <p:spPr>
          <a:xfrm>
            <a:off x="1009650" y="3193702"/>
            <a:ext cx="1485230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58951">
              <a:defRPr b="1" sz="1494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30" name="Text 7"/>
          <p:cNvSpPr txBox="1"/>
          <p:nvPr/>
        </p:nvSpPr>
        <p:spPr>
          <a:xfrm>
            <a:off x="885825" y="3565178"/>
            <a:ext cx="282411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31" name="Text 8"/>
          <p:cNvSpPr txBox="1"/>
          <p:nvPr/>
        </p:nvSpPr>
        <p:spPr>
          <a:xfrm>
            <a:off x="885825" y="3822353"/>
            <a:ext cx="292138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32" name="Text 9"/>
          <p:cNvSpPr txBox="1"/>
          <p:nvPr/>
        </p:nvSpPr>
        <p:spPr>
          <a:xfrm>
            <a:off x="885824" y="4079528"/>
            <a:ext cx="3307298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33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23900" y="4717703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Text 10"/>
          <p:cNvSpPr txBox="1"/>
          <p:nvPr/>
        </p:nvSpPr>
        <p:spPr>
          <a:xfrm>
            <a:off x="1009649" y="4679603"/>
            <a:ext cx="820268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77240">
              <a:defRPr b="1" sz="1530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35" name="Text 11"/>
          <p:cNvSpPr txBox="1"/>
          <p:nvPr/>
        </p:nvSpPr>
        <p:spPr>
          <a:xfrm>
            <a:off x="885825" y="5051078"/>
            <a:ext cx="345100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36" name="Text 12"/>
          <p:cNvSpPr txBox="1"/>
          <p:nvPr/>
        </p:nvSpPr>
        <p:spPr>
          <a:xfrm>
            <a:off x="885825" y="5308253"/>
            <a:ext cx="350098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37" name="Text 13"/>
          <p:cNvSpPr txBox="1"/>
          <p:nvPr/>
        </p:nvSpPr>
        <p:spPr>
          <a:xfrm>
            <a:off x="885824" y="5765453"/>
            <a:ext cx="3367542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38" name="Text 14"/>
          <p:cNvSpPr txBox="1"/>
          <p:nvPr/>
        </p:nvSpPr>
        <p:spPr>
          <a:xfrm>
            <a:off x="885825" y="6222653"/>
            <a:ext cx="262192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39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23900" y="6660802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Text 15"/>
          <p:cNvSpPr txBox="1"/>
          <p:nvPr/>
        </p:nvSpPr>
        <p:spPr>
          <a:xfrm>
            <a:off x="1009650" y="6622702"/>
            <a:ext cx="1247031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58951">
              <a:defRPr b="1" sz="1494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41" name="Text 16"/>
          <p:cNvSpPr txBox="1"/>
          <p:nvPr/>
        </p:nvSpPr>
        <p:spPr>
          <a:xfrm>
            <a:off x="885824" y="6994177"/>
            <a:ext cx="368623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42" name="Text 17"/>
          <p:cNvSpPr txBox="1"/>
          <p:nvPr/>
        </p:nvSpPr>
        <p:spPr>
          <a:xfrm>
            <a:off x="885825" y="7251352"/>
            <a:ext cx="291716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43" name="Text 18"/>
          <p:cNvSpPr txBox="1"/>
          <p:nvPr/>
        </p:nvSpPr>
        <p:spPr>
          <a:xfrm>
            <a:off x="885824" y="7508527"/>
            <a:ext cx="315599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44" name="Text 19"/>
          <p:cNvSpPr txBox="1"/>
          <p:nvPr/>
        </p:nvSpPr>
        <p:spPr>
          <a:xfrm>
            <a:off x="885825" y="7765702"/>
            <a:ext cx="211715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45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23900" y="8203852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Text 20"/>
          <p:cNvSpPr txBox="1"/>
          <p:nvPr/>
        </p:nvSpPr>
        <p:spPr>
          <a:xfrm>
            <a:off x="1009650" y="8165752"/>
            <a:ext cx="1788169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68095">
              <a:defRPr b="1" sz="1512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47" name="Text 21"/>
          <p:cNvSpPr txBox="1"/>
          <p:nvPr/>
        </p:nvSpPr>
        <p:spPr>
          <a:xfrm>
            <a:off x="885824" y="8537227"/>
            <a:ext cx="32665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48" name="Text 22"/>
          <p:cNvSpPr txBox="1"/>
          <p:nvPr/>
        </p:nvSpPr>
        <p:spPr>
          <a:xfrm>
            <a:off x="885824" y="8794402"/>
            <a:ext cx="270891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49" name="Text 23"/>
          <p:cNvSpPr txBox="1"/>
          <p:nvPr/>
        </p:nvSpPr>
        <p:spPr>
          <a:xfrm>
            <a:off x="885824" y="9051577"/>
            <a:ext cx="331028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50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723900" y="9489727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Text 24"/>
          <p:cNvSpPr txBox="1"/>
          <p:nvPr/>
        </p:nvSpPr>
        <p:spPr>
          <a:xfrm>
            <a:off x="1009649" y="9451627"/>
            <a:ext cx="1680792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31520">
              <a:defRPr b="1" sz="1440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52" name="Text 25"/>
          <p:cNvSpPr txBox="1"/>
          <p:nvPr/>
        </p:nvSpPr>
        <p:spPr>
          <a:xfrm>
            <a:off x="885824" y="9823102"/>
            <a:ext cx="221947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53" name="Text 26"/>
          <p:cNvSpPr txBox="1"/>
          <p:nvPr/>
        </p:nvSpPr>
        <p:spPr>
          <a:xfrm>
            <a:off x="885824" y="10080277"/>
            <a:ext cx="18037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54" name="Text 27"/>
          <p:cNvSpPr txBox="1"/>
          <p:nvPr/>
        </p:nvSpPr>
        <p:spPr>
          <a:xfrm>
            <a:off x="885825" y="10337452"/>
            <a:ext cx="238296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55" name="Text 28"/>
          <p:cNvSpPr txBox="1"/>
          <p:nvPr/>
        </p:nvSpPr>
        <p:spPr>
          <a:xfrm>
            <a:off x="885824" y="10594627"/>
            <a:ext cx="142652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56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723900" y="11032777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Text 29"/>
          <p:cNvSpPr txBox="1"/>
          <p:nvPr/>
        </p:nvSpPr>
        <p:spPr>
          <a:xfrm>
            <a:off x="1009649" y="10994677"/>
            <a:ext cx="1449737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49808">
              <a:defRPr b="1" sz="1476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58" name="Text 30"/>
          <p:cNvSpPr txBox="1"/>
          <p:nvPr/>
        </p:nvSpPr>
        <p:spPr>
          <a:xfrm>
            <a:off x="885825" y="11366152"/>
            <a:ext cx="148329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59" name="Text 31"/>
          <p:cNvSpPr txBox="1"/>
          <p:nvPr/>
        </p:nvSpPr>
        <p:spPr>
          <a:xfrm>
            <a:off x="2292921" y="11366152"/>
            <a:ext cx="29520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60" name="Text 32"/>
          <p:cNvSpPr txBox="1"/>
          <p:nvPr/>
        </p:nvSpPr>
        <p:spPr>
          <a:xfrm>
            <a:off x="2511921" y="11366152"/>
            <a:ext cx="195366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61" name="Text 33"/>
          <p:cNvSpPr txBox="1"/>
          <p:nvPr/>
        </p:nvSpPr>
        <p:spPr>
          <a:xfrm>
            <a:off x="885825" y="11623327"/>
            <a:ext cx="131921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62" name="Text 34"/>
          <p:cNvSpPr txBox="1"/>
          <p:nvPr/>
        </p:nvSpPr>
        <p:spPr>
          <a:xfrm>
            <a:off x="2128838" y="11623327"/>
            <a:ext cx="29520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63" name="Text 35"/>
          <p:cNvSpPr txBox="1"/>
          <p:nvPr/>
        </p:nvSpPr>
        <p:spPr>
          <a:xfrm>
            <a:off x="2347838" y="11623327"/>
            <a:ext cx="163852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64" name="Text 36"/>
          <p:cNvSpPr txBox="1"/>
          <p:nvPr/>
        </p:nvSpPr>
        <p:spPr>
          <a:xfrm>
            <a:off x="885824" y="11880502"/>
            <a:ext cx="118281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65" name="Text 37"/>
          <p:cNvSpPr txBox="1"/>
          <p:nvPr/>
        </p:nvSpPr>
        <p:spPr>
          <a:xfrm>
            <a:off x="1992436" y="11880502"/>
            <a:ext cx="29520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66" name="Text 38"/>
          <p:cNvSpPr txBox="1"/>
          <p:nvPr/>
        </p:nvSpPr>
        <p:spPr>
          <a:xfrm>
            <a:off x="2211436" y="11880502"/>
            <a:ext cx="228146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67" name="Text 39"/>
          <p:cNvSpPr txBox="1"/>
          <p:nvPr/>
        </p:nvSpPr>
        <p:spPr>
          <a:xfrm>
            <a:off x="885825" y="12137677"/>
            <a:ext cx="177842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68" name="Text 40"/>
          <p:cNvSpPr txBox="1"/>
          <p:nvPr/>
        </p:nvSpPr>
        <p:spPr>
          <a:xfrm>
            <a:off x="2588047" y="12137677"/>
            <a:ext cx="29520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69" name="Text 41"/>
          <p:cNvSpPr txBox="1"/>
          <p:nvPr/>
        </p:nvSpPr>
        <p:spPr>
          <a:xfrm>
            <a:off x="885824" y="12137677"/>
            <a:ext cx="3699345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70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5029200" y="3231802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71" name="Text 42"/>
          <p:cNvSpPr txBox="1"/>
          <p:nvPr/>
        </p:nvSpPr>
        <p:spPr>
          <a:xfrm>
            <a:off x="5314950" y="3193702"/>
            <a:ext cx="1462534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68095">
              <a:defRPr b="1" sz="1512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72" name="Text 43"/>
          <p:cNvSpPr txBox="1"/>
          <p:nvPr/>
        </p:nvSpPr>
        <p:spPr>
          <a:xfrm>
            <a:off x="5191125" y="3565178"/>
            <a:ext cx="261089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73" name="Text 44"/>
          <p:cNvSpPr txBox="1"/>
          <p:nvPr/>
        </p:nvSpPr>
        <p:spPr>
          <a:xfrm>
            <a:off x="5191124" y="3822353"/>
            <a:ext cx="273497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74" name="Text 45"/>
          <p:cNvSpPr txBox="1"/>
          <p:nvPr/>
        </p:nvSpPr>
        <p:spPr>
          <a:xfrm>
            <a:off x="5191124" y="4079528"/>
            <a:ext cx="253075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75" name="Text 46"/>
          <p:cNvSpPr txBox="1"/>
          <p:nvPr/>
        </p:nvSpPr>
        <p:spPr>
          <a:xfrm>
            <a:off x="5191125" y="4336703"/>
            <a:ext cx="298645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76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29200" y="4774853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77" name="Text 47"/>
          <p:cNvSpPr txBox="1"/>
          <p:nvPr/>
        </p:nvSpPr>
        <p:spPr>
          <a:xfrm>
            <a:off x="5314949" y="4736753"/>
            <a:ext cx="1646934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z="1422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78" name="Text 48"/>
          <p:cNvSpPr txBox="1"/>
          <p:nvPr/>
        </p:nvSpPr>
        <p:spPr>
          <a:xfrm>
            <a:off x="5191124" y="5108228"/>
            <a:ext cx="212519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79" name="Text 49"/>
          <p:cNvSpPr txBox="1"/>
          <p:nvPr/>
        </p:nvSpPr>
        <p:spPr>
          <a:xfrm>
            <a:off x="5191125" y="5365403"/>
            <a:ext cx="241362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80" name="Text 50"/>
          <p:cNvSpPr txBox="1"/>
          <p:nvPr/>
        </p:nvSpPr>
        <p:spPr>
          <a:xfrm>
            <a:off x="5191125" y="5622578"/>
            <a:ext cx="281905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81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29200" y="6060728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82" name="Text 51"/>
          <p:cNvSpPr txBox="1"/>
          <p:nvPr/>
        </p:nvSpPr>
        <p:spPr>
          <a:xfrm>
            <a:off x="5314949" y="6022628"/>
            <a:ext cx="593008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defRPr b="1" sz="1746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83" name="Text 52"/>
          <p:cNvSpPr txBox="1"/>
          <p:nvPr/>
        </p:nvSpPr>
        <p:spPr>
          <a:xfrm>
            <a:off x="5191124" y="6394103"/>
            <a:ext cx="56822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84" name="Text 53"/>
          <p:cNvSpPr txBox="1"/>
          <p:nvPr/>
        </p:nvSpPr>
        <p:spPr>
          <a:xfrm>
            <a:off x="5683151" y="6394103"/>
            <a:ext cx="1835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5" name="Text 54"/>
          <p:cNvSpPr txBox="1"/>
          <p:nvPr/>
        </p:nvSpPr>
        <p:spPr>
          <a:xfrm>
            <a:off x="5790455" y="6394103"/>
            <a:ext cx="120350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86" name="Text 55"/>
          <p:cNvSpPr txBox="1"/>
          <p:nvPr/>
        </p:nvSpPr>
        <p:spPr>
          <a:xfrm>
            <a:off x="5191124" y="6651277"/>
            <a:ext cx="95912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87" name="Text 56"/>
          <p:cNvSpPr txBox="1"/>
          <p:nvPr/>
        </p:nvSpPr>
        <p:spPr>
          <a:xfrm>
            <a:off x="6074047" y="6651277"/>
            <a:ext cx="1835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8" name="Text 57"/>
          <p:cNvSpPr txBox="1"/>
          <p:nvPr/>
        </p:nvSpPr>
        <p:spPr>
          <a:xfrm>
            <a:off x="6181352" y="6651277"/>
            <a:ext cx="111293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89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029200" y="7089427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Text 58"/>
          <p:cNvSpPr txBox="1"/>
          <p:nvPr/>
        </p:nvSpPr>
        <p:spPr>
          <a:xfrm>
            <a:off x="5314949" y="7051327"/>
            <a:ext cx="706712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22959">
              <a:defRPr b="1" sz="1619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91" name="Text 59"/>
          <p:cNvSpPr txBox="1"/>
          <p:nvPr/>
        </p:nvSpPr>
        <p:spPr>
          <a:xfrm>
            <a:off x="5191124" y="7422802"/>
            <a:ext cx="285845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92" name="Text 60"/>
          <p:cNvSpPr txBox="1"/>
          <p:nvPr/>
        </p:nvSpPr>
        <p:spPr>
          <a:xfrm>
            <a:off x="5191124" y="7679977"/>
            <a:ext cx="334991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93" name="Text 61"/>
          <p:cNvSpPr txBox="1"/>
          <p:nvPr/>
        </p:nvSpPr>
        <p:spPr>
          <a:xfrm>
            <a:off x="5191124" y="7937152"/>
            <a:ext cx="219618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94" name="Text 62"/>
          <p:cNvSpPr txBox="1"/>
          <p:nvPr/>
        </p:nvSpPr>
        <p:spPr>
          <a:xfrm>
            <a:off x="5191124" y="8194327"/>
            <a:ext cx="24101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95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029200" y="8632477"/>
            <a:ext cx="200025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Text 63"/>
          <p:cNvSpPr txBox="1"/>
          <p:nvPr/>
        </p:nvSpPr>
        <p:spPr>
          <a:xfrm>
            <a:off x="5314950" y="8594377"/>
            <a:ext cx="1451297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68095">
              <a:defRPr b="1" sz="1512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97" name="Text 64"/>
          <p:cNvSpPr txBox="1"/>
          <p:nvPr/>
        </p:nvSpPr>
        <p:spPr>
          <a:xfrm>
            <a:off x="5191125" y="8965852"/>
            <a:ext cx="56279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98" name="Text 65"/>
          <p:cNvSpPr txBox="1"/>
          <p:nvPr/>
        </p:nvSpPr>
        <p:spPr>
          <a:xfrm>
            <a:off x="5677718" y="8965852"/>
            <a:ext cx="1835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99" name="Text 66"/>
          <p:cNvSpPr txBox="1"/>
          <p:nvPr/>
        </p:nvSpPr>
        <p:spPr>
          <a:xfrm>
            <a:off x="5785024" y="8965852"/>
            <a:ext cx="109009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100" name="Text 67"/>
          <p:cNvSpPr txBox="1"/>
          <p:nvPr/>
        </p:nvSpPr>
        <p:spPr>
          <a:xfrm>
            <a:off x="5191125" y="9223027"/>
            <a:ext cx="60989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101" name="Text 68"/>
          <p:cNvSpPr txBox="1"/>
          <p:nvPr/>
        </p:nvSpPr>
        <p:spPr>
          <a:xfrm>
            <a:off x="5724823" y="9223027"/>
            <a:ext cx="1835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2" name="Text 69"/>
          <p:cNvSpPr txBox="1"/>
          <p:nvPr/>
        </p:nvSpPr>
        <p:spPr>
          <a:xfrm>
            <a:off x="5832128" y="9223027"/>
            <a:ext cx="109009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103" name="Text 70"/>
          <p:cNvSpPr txBox="1"/>
          <p:nvPr/>
        </p:nvSpPr>
        <p:spPr>
          <a:xfrm>
            <a:off x="5191124" y="9480202"/>
            <a:ext cx="69711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104" name="Text 71"/>
          <p:cNvSpPr txBox="1"/>
          <p:nvPr/>
        </p:nvSpPr>
        <p:spPr>
          <a:xfrm>
            <a:off x="5812035" y="9480202"/>
            <a:ext cx="1835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5" name="Text 72"/>
          <p:cNvSpPr txBox="1"/>
          <p:nvPr/>
        </p:nvSpPr>
        <p:spPr>
          <a:xfrm>
            <a:off x="5919341" y="9480202"/>
            <a:ext cx="33337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solidFill>
                  <a:srgbClr val="3A4A4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106" name="Shape 73"/>
          <p:cNvSpPr/>
          <p:nvPr/>
        </p:nvSpPr>
        <p:spPr>
          <a:xfrm>
            <a:off x="5029200" y="9880252"/>
            <a:ext cx="3771900" cy="1476376"/>
          </a:xfrm>
          <a:prstGeom prst="roundRect">
            <a:avLst>
              <a:gd name="adj" fmla="val 7742"/>
            </a:avLst>
          </a:prstGeom>
          <a:solidFill>
            <a:srgbClr val="F1F7F6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107" name="Image 13" descr="Image 13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5195887" y="10065990"/>
            <a:ext cx="200026" cy="200026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Text 74"/>
          <p:cNvSpPr txBox="1"/>
          <p:nvPr/>
        </p:nvSpPr>
        <p:spPr>
          <a:xfrm>
            <a:off x="5481637" y="10027890"/>
            <a:ext cx="1717253" cy="31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49808">
              <a:defRPr b="1" sz="1476">
                <a:solidFill>
                  <a:srgbClr val="3A4A47"/>
                </a:solidFill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109" name="Shape 75"/>
          <p:cNvSpPr/>
          <p:nvPr/>
        </p:nvSpPr>
        <p:spPr>
          <a:xfrm>
            <a:off x="5195887" y="10389840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110" name="Image 14" descr="Image 14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5253037" y="10446990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Text 76"/>
          <p:cNvSpPr txBox="1"/>
          <p:nvPr/>
        </p:nvSpPr>
        <p:spPr>
          <a:xfrm>
            <a:off x="6138862" y="10485090"/>
            <a:ext cx="2571751" cy="450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96111">
              <a:lnSpc>
                <a:spcPct val="140000"/>
              </a:lnSpc>
              <a:defRPr sz="1078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112" name="Text 77"/>
          <p:cNvSpPr txBox="1"/>
          <p:nvPr/>
        </p:nvSpPr>
        <p:spPr>
          <a:xfrm>
            <a:off x="6138862" y="10913715"/>
            <a:ext cx="25717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100"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resa.maison-loren.fr</a:t>
            </a:r>
          </a:p>
        </p:txBody>
      </p:sp>
      <p:sp>
        <p:nvSpPr>
          <p:cNvPr id="113" name="Shape 78"/>
          <p:cNvSpPr/>
          <p:nvPr/>
        </p:nvSpPr>
        <p:spPr>
          <a:xfrm>
            <a:off x="723900" y="12679015"/>
            <a:ext cx="8077200" cy="12701"/>
          </a:xfrm>
          <a:prstGeom prst="rect">
            <a:avLst/>
          </a:prstGeom>
          <a:solidFill>
            <a:srgbClr val="DFE4E0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4" name="Text 79"/>
          <p:cNvSpPr txBox="1"/>
          <p:nvPr/>
        </p:nvSpPr>
        <p:spPr>
          <a:xfrm>
            <a:off x="602741" y="12861577"/>
            <a:ext cx="8319518" cy="346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b="1" i="1" sz="1900">
                <a:latin typeface="Cormorant Garamond"/>
                <a:ea typeface="Cormorant Garamond"/>
                <a:cs typeface="Cormorant Garamond"/>
                <a:sym typeface="Cormorant Garamond"/>
              </a:defRPr>
            </a:lvl1pPr>
          </a:lstStyle>
          <a:p>
            <a:pPr/>
            <a:r>
              <a:t>Merci pour votre visite</a:t>
            </a:r>
          </a:p>
        </p:txBody>
      </p:sp>
      <p:sp>
        <p:nvSpPr>
          <p:cNvPr id="115" name="Text 80"/>
          <p:cNvSpPr txBox="1"/>
          <p:nvPr/>
        </p:nvSpPr>
        <p:spPr>
          <a:xfrm>
            <a:off x="2015489" y="13199715"/>
            <a:ext cx="5494021" cy="410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886968">
              <a:lnSpc>
                <a:spcPct val="145000"/>
              </a:lnSpc>
              <a:defRPr sz="970">
                <a:solidFill>
                  <a:srgbClr val="5D6B67"/>
                </a:solidFill>
                <a:latin typeface="Mulish"/>
                <a:ea typeface="Mulish"/>
                <a:cs typeface="Mulish"/>
                <a:sym typeface="Mulish"/>
              </a:defRPr>
            </a:lvl1pPr>
          </a:lstStyle>
          <a:p>
            <a:pPr/>
            <a:r>
              <a:t>Merci d'avoir choisi notre logement ! Votre avis compte énormément pour nous et nous aide à toujours mieux vous accueillir.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Shape 0"/>
          <p:cNvSpPr/>
          <p:nvPr/>
        </p:nvSpPr>
        <p:spPr>
          <a:xfrm>
            <a:off x="0" y="0"/>
            <a:ext cx="9525000" cy="13503548"/>
          </a:xfrm>
          <a:prstGeom prst="rect">
            <a:avLst/>
          </a:prstGeom>
          <a:solidFill>
            <a:srgbClr val="F4EFE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951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43375" y="495300"/>
            <a:ext cx="1238250" cy="681930"/>
          </a:xfrm>
          <a:prstGeom prst="rect">
            <a:avLst/>
          </a:prstGeom>
          <a:ln w="12700">
            <a:miter lim="400000"/>
          </a:ln>
        </p:spPr>
      </p:pic>
      <p:sp>
        <p:nvSpPr>
          <p:cNvPr id="952" name="Text 1"/>
          <p:cNvSpPr txBox="1"/>
          <p:nvPr/>
        </p:nvSpPr>
        <p:spPr>
          <a:xfrm>
            <a:off x="602741" y="1257300"/>
            <a:ext cx="8319518" cy="219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400" sz="9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LE RÉGENT</a:t>
            </a:r>
          </a:p>
        </p:txBody>
      </p:sp>
      <p:sp>
        <p:nvSpPr>
          <p:cNvPr id="953" name="Text 2"/>
          <p:cNvSpPr txBox="1"/>
          <p:nvPr/>
        </p:nvSpPr>
        <p:spPr>
          <a:xfrm>
            <a:off x="602741" y="1514475"/>
            <a:ext cx="8319518" cy="704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758951">
              <a:defRPr sz="4316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954" name="Text 3"/>
          <p:cNvSpPr txBox="1"/>
          <p:nvPr/>
        </p:nvSpPr>
        <p:spPr>
          <a:xfrm>
            <a:off x="602741" y="2276475"/>
            <a:ext cx="8319518" cy="209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300" sz="9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955" name="Text 4"/>
          <p:cNvSpPr txBox="1"/>
          <p:nvPr/>
        </p:nvSpPr>
        <p:spPr>
          <a:xfrm>
            <a:off x="1770221" y="2581275"/>
            <a:ext cx="5984558" cy="7024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896111">
              <a:lnSpc>
                <a:spcPct val="155000"/>
              </a:lnSpc>
              <a:defRPr sz="1078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pic>
        <p:nvPicPr>
          <p:cNvPr id="956" name="Image 1" descr="Imag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905250" y="3436144"/>
            <a:ext cx="1714500" cy="114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57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3900" y="3786187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958" name="Text 5"/>
          <p:cNvSpPr txBox="1"/>
          <p:nvPr/>
        </p:nvSpPr>
        <p:spPr>
          <a:xfrm>
            <a:off x="971549" y="3779044"/>
            <a:ext cx="159201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959" name="Text 6"/>
          <p:cNvSpPr txBox="1"/>
          <p:nvPr/>
        </p:nvSpPr>
        <p:spPr>
          <a:xfrm>
            <a:off x="885824" y="4155280"/>
            <a:ext cx="248394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960" name="Text 7"/>
          <p:cNvSpPr txBox="1"/>
          <p:nvPr/>
        </p:nvSpPr>
        <p:spPr>
          <a:xfrm>
            <a:off x="885824" y="4412679"/>
            <a:ext cx="267872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961" name="Text 8"/>
          <p:cNvSpPr txBox="1"/>
          <p:nvPr/>
        </p:nvSpPr>
        <p:spPr>
          <a:xfrm>
            <a:off x="885825" y="4670078"/>
            <a:ext cx="3483889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962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23900" y="5087020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963" name="Text 9"/>
          <p:cNvSpPr txBox="1"/>
          <p:nvPr/>
        </p:nvSpPr>
        <p:spPr>
          <a:xfrm>
            <a:off x="971549" y="5079875"/>
            <a:ext cx="89282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964" name="Text 10"/>
          <p:cNvSpPr txBox="1"/>
          <p:nvPr/>
        </p:nvSpPr>
        <p:spPr>
          <a:xfrm>
            <a:off x="885825" y="5456113"/>
            <a:ext cx="313859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965" name="Text 11"/>
          <p:cNvSpPr txBox="1"/>
          <p:nvPr/>
        </p:nvSpPr>
        <p:spPr>
          <a:xfrm>
            <a:off x="885824" y="5713512"/>
            <a:ext cx="345047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966" name="Text 12"/>
          <p:cNvSpPr txBox="1"/>
          <p:nvPr/>
        </p:nvSpPr>
        <p:spPr>
          <a:xfrm>
            <a:off x="885825" y="5970909"/>
            <a:ext cx="358889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967" name="Text 13"/>
          <p:cNvSpPr txBox="1"/>
          <p:nvPr/>
        </p:nvSpPr>
        <p:spPr>
          <a:xfrm>
            <a:off x="885825" y="6228307"/>
            <a:ext cx="236614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968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23900" y="6645250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969" name="Text 14"/>
          <p:cNvSpPr txBox="1"/>
          <p:nvPr/>
        </p:nvSpPr>
        <p:spPr>
          <a:xfrm>
            <a:off x="971550" y="6638105"/>
            <a:ext cx="127731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970" name="Text 15"/>
          <p:cNvSpPr txBox="1"/>
          <p:nvPr/>
        </p:nvSpPr>
        <p:spPr>
          <a:xfrm>
            <a:off x="885824" y="7014343"/>
            <a:ext cx="327104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971" name="Text 16"/>
          <p:cNvSpPr txBox="1"/>
          <p:nvPr/>
        </p:nvSpPr>
        <p:spPr>
          <a:xfrm>
            <a:off x="885825" y="7271742"/>
            <a:ext cx="251668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972" name="Text 17"/>
          <p:cNvSpPr txBox="1"/>
          <p:nvPr/>
        </p:nvSpPr>
        <p:spPr>
          <a:xfrm>
            <a:off x="885824" y="7529139"/>
            <a:ext cx="28251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973" name="Text 18"/>
          <p:cNvSpPr txBox="1"/>
          <p:nvPr/>
        </p:nvSpPr>
        <p:spPr>
          <a:xfrm>
            <a:off x="885825" y="7786538"/>
            <a:ext cx="186563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974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23900" y="8203480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975" name="Text 19"/>
          <p:cNvSpPr txBox="1"/>
          <p:nvPr/>
        </p:nvSpPr>
        <p:spPr>
          <a:xfrm>
            <a:off x="971549" y="8196336"/>
            <a:ext cx="191385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976" name="Text 20"/>
          <p:cNvSpPr txBox="1"/>
          <p:nvPr/>
        </p:nvSpPr>
        <p:spPr>
          <a:xfrm>
            <a:off x="885825" y="8572573"/>
            <a:ext cx="294192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977" name="Text 21"/>
          <p:cNvSpPr txBox="1"/>
          <p:nvPr/>
        </p:nvSpPr>
        <p:spPr>
          <a:xfrm>
            <a:off x="885824" y="8829972"/>
            <a:ext cx="23860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978" name="Text 22"/>
          <p:cNvSpPr txBox="1"/>
          <p:nvPr/>
        </p:nvSpPr>
        <p:spPr>
          <a:xfrm>
            <a:off x="885824" y="9087370"/>
            <a:ext cx="292268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979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723900" y="9504312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980" name="Text 23"/>
          <p:cNvSpPr txBox="1"/>
          <p:nvPr/>
        </p:nvSpPr>
        <p:spPr>
          <a:xfrm>
            <a:off x="971550" y="9497169"/>
            <a:ext cx="1847850" cy="214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905255">
              <a:defRPr spc="99" sz="1089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981" name="Text 24"/>
          <p:cNvSpPr txBox="1"/>
          <p:nvPr/>
        </p:nvSpPr>
        <p:spPr>
          <a:xfrm>
            <a:off x="885825" y="9873406"/>
            <a:ext cx="199571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982" name="Text 25"/>
          <p:cNvSpPr txBox="1"/>
          <p:nvPr/>
        </p:nvSpPr>
        <p:spPr>
          <a:xfrm>
            <a:off x="885824" y="10130804"/>
            <a:ext cx="161560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983" name="Text 26"/>
          <p:cNvSpPr txBox="1"/>
          <p:nvPr/>
        </p:nvSpPr>
        <p:spPr>
          <a:xfrm>
            <a:off x="885824" y="10388203"/>
            <a:ext cx="210845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984" name="Text 27"/>
          <p:cNvSpPr txBox="1"/>
          <p:nvPr/>
        </p:nvSpPr>
        <p:spPr>
          <a:xfrm>
            <a:off x="885824" y="10645601"/>
            <a:ext cx="126965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985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723900" y="11062543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986" name="Text 28"/>
          <p:cNvSpPr txBox="1"/>
          <p:nvPr/>
        </p:nvSpPr>
        <p:spPr>
          <a:xfrm>
            <a:off x="971549" y="11055400"/>
            <a:ext cx="160563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987" name="Text 29"/>
          <p:cNvSpPr txBox="1"/>
          <p:nvPr/>
        </p:nvSpPr>
        <p:spPr>
          <a:xfrm>
            <a:off x="885824" y="11431637"/>
            <a:ext cx="141186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988" name="Text 30"/>
          <p:cNvSpPr txBox="1"/>
          <p:nvPr/>
        </p:nvSpPr>
        <p:spPr>
          <a:xfrm>
            <a:off x="2221483" y="11431637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989" name="Text 31"/>
          <p:cNvSpPr txBox="1"/>
          <p:nvPr/>
        </p:nvSpPr>
        <p:spPr>
          <a:xfrm>
            <a:off x="2427311" y="11431637"/>
            <a:ext cx="180513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990" name="Text 32"/>
          <p:cNvSpPr txBox="1"/>
          <p:nvPr/>
        </p:nvSpPr>
        <p:spPr>
          <a:xfrm>
            <a:off x="885824" y="11689035"/>
            <a:ext cx="125596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991" name="Text 33"/>
          <p:cNvSpPr txBox="1"/>
          <p:nvPr/>
        </p:nvSpPr>
        <p:spPr>
          <a:xfrm>
            <a:off x="2065585" y="11689035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992" name="Text 34"/>
          <p:cNvSpPr txBox="1"/>
          <p:nvPr/>
        </p:nvSpPr>
        <p:spPr>
          <a:xfrm>
            <a:off x="2271415" y="11689035"/>
            <a:ext cx="147846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993" name="Text 35"/>
          <p:cNvSpPr txBox="1"/>
          <p:nvPr/>
        </p:nvSpPr>
        <p:spPr>
          <a:xfrm>
            <a:off x="885825" y="11946434"/>
            <a:ext cx="112499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994" name="Text 36"/>
          <p:cNvSpPr txBox="1"/>
          <p:nvPr/>
        </p:nvSpPr>
        <p:spPr>
          <a:xfrm>
            <a:off x="1934616" y="11946434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995" name="Text 37"/>
          <p:cNvSpPr txBox="1"/>
          <p:nvPr/>
        </p:nvSpPr>
        <p:spPr>
          <a:xfrm>
            <a:off x="2140446" y="11946434"/>
            <a:ext cx="204311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996" name="Text 38"/>
          <p:cNvSpPr txBox="1"/>
          <p:nvPr/>
        </p:nvSpPr>
        <p:spPr>
          <a:xfrm>
            <a:off x="885824" y="12203831"/>
            <a:ext cx="168607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997" name="Text 39"/>
          <p:cNvSpPr txBox="1"/>
          <p:nvPr/>
        </p:nvSpPr>
        <p:spPr>
          <a:xfrm>
            <a:off x="2495699" y="12203831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998" name="Text 40"/>
          <p:cNvSpPr txBox="1"/>
          <p:nvPr/>
        </p:nvSpPr>
        <p:spPr>
          <a:xfrm>
            <a:off x="2701527" y="12203831"/>
            <a:ext cx="174411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999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4991100" y="3786187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000" name="Text 41"/>
          <p:cNvSpPr txBox="1"/>
          <p:nvPr/>
        </p:nvSpPr>
        <p:spPr>
          <a:xfrm>
            <a:off x="5238749" y="3779044"/>
            <a:ext cx="162483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1001" name="Text 42"/>
          <p:cNvSpPr txBox="1"/>
          <p:nvPr/>
        </p:nvSpPr>
        <p:spPr>
          <a:xfrm>
            <a:off x="5153025" y="4155280"/>
            <a:ext cx="237812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1002" name="Text 43"/>
          <p:cNvSpPr txBox="1"/>
          <p:nvPr/>
        </p:nvSpPr>
        <p:spPr>
          <a:xfrm>
            <a:off x="5153025" y="4412679"/>
            <a:ext cx="246794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1003" name="Text 44"/>
          <p:cNvSpPr txBox="1"/>
          <p:nvPr/>
        </p:nvSpPr>
        <p:spPr>
          <a:xfrm>
            <a:off x="5153025" y="4670078"/>
            <a:ext cx="227015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1004" name="Text 45"/>
          <p:cNvSpPr txBox="1"/>
          <p:nvPr/>
        </p:nvSpPr>
        <p:spPr>
          <a:xfrm>
            <a:off x="5153025" y="4927475"/>
            <a:ext cx="273643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1005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4991100" y="5344417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006" name="Text 46"/>
          <p:cNvSpPr txBox="1"/>
          <p:nvPr/>
        </p:nvSpPr>
        <p:spPr>
          <a:xfrm>
            <a:off x="5238750" y="5337273"/>
            <a:ext cx="182567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1007" name="Text 47"/>
          <p:cNvSpPr txBox="1"/>
          <p:nvPr/>
        </p:nvSpPr>
        <p:spPr>
          <a:xfrm>
            <a:off x="5153025" y="5713512"/>
            <a:ext cx="193424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1008" name="Text 48"/>
          <p:cNvSpPr txBox="1"/>
          <p:nvPr/>
        </p:nvSpPr>
        <p:spPr>
          <a:xfrm>
            <a:off x="5153025" y="5970909"/>
            <a:ext cx="222736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1009" name="Text 49"/>
          <p:cNvSpPr txBox="1"/>
          <p:nvPr/>
        </p:nvSpPr>
        <p:spPr>
          <a:xfrm>
            <a:off x="5153024" y="6228307"/>
            <a:ext cx="25352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1010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4991100" y="6645250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011" name="Text 50"/>
          <p:cNvSpPr txBox="1"/>
          <p:nvPr/>
        </p:nvSpPr>
        <p:spPr>
          <a:xfrm>
            <a:off x="5238749" y="6638105"/>
            <a:ext cx="54114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1012" name="Text 51"/>
          <p:cNvSpPr txBox="1"/>
          <p:nvPr/>
        </p:nvSpPr>
        <p:spPr>
          <a:xfrm>
            <a:off x="5153025" y="7014343"/>
            <a:ext cx="49046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1013" name="Text 52"/>
          <p:cNvSpPr txBox="1"/>
          <p:nvPr/>
        </p:nvSpPr>
        <p:spPr>
          <a:xfrm>
            <a:off x="5567288" y="7014343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14" name="Text 53"/>
          <p:cNvSpPr txBox="1"/>
          <p:nvPr/>
        </p:nvSpPr>
        <p:spPr>
          <a:xfrm>
            <a:off x="5691633" y="7014343"/>
            <a:ext cx="114925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1015" name="Text 54"/>
          <p:cNvSpPr txBox="1"/>
          <p:nvPr/>
        </p:nvSpPr>
        <p:spPr>
          <a:xfrm>
            <a:off x="5153025" y="7271742"/>
            <a:ext cx="8569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1016" name="Text 55"/>
          <p:cNvSpPr txBox="1"/>
          <p:nvPr/>
        </p:nvSpPr>
        <p:spPr>
          <a:xfrm>
            <a:off x="5933776" y="7271742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17" name="Text 56"/>
          <p:cNvSpPr txBox="1"/>
          <p:nvPr/>
        </p:nvSpPr>
        <p:spPr>
          <a:xfrm>
            <a:off x="6058122" y="7271742"/>
            <a:ext cx="111033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1018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4991100" y="7688684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019" name="Text 57"/>
          <p:cNvSpPr txBox="1"/>
          <p:nvPr/>
        </p:nvSpPr>
        <p:spPr>
          <a:xfrm>
            <a:off x="5238749" y="7681539"/>
            <a:ext cx="71958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1020" name="Text 58"/>
          <p:cNvSpPr txBox="1"/>
          <p:nvPr/>
        </p:nvSpPr>
        <p:spPr>
          <a:xfrm>
            <a:off x="5153024" y="8057777"/>
            <a:ext cx="245536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1021" name="Text 59"/>
          <p:cNvSpPr txBox="1"/>
          <p:nvPr/>
        </p:nvSpPr>
        <p:spPr>
          <a:xfrm>
            <a:off x="5153024" y="8315176"/>
            <a:ext cx="296890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1022" name="Text 60"/>
          <p:cNvSpPr txBox="1"/>
          <p:nvPr/>
        </p:nvSpPr>
        <p:spPr>
          <a:xfrm>
            <a:off x="5153025" y="8572573"/>
            <a:ext cx="195522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1023" name="Text 61"/>
          <p:cNvSpPr txBox="1"/>
          <p:nvPr/>
        </p:nvSpPr>
        <p:spPr>
          <a:xfrm>
            <a:off x="5153025" y="8829972"/>
            <a:ext cx="215659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1024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4991100" y="9246914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025" name="Text 62"/>
          <p:cNvSpPr txBox="1"/>
          <p:nvPr/>
        </p:nvSpPr>
        <p:spPr>
          <a:xfrm>
            <a:off x="5238750" y="9239770"/>
            <a:ext cx="166866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1026" name="Text 63"/>
          <p:cNvSpPr txBox="1"/>
          <p:nvPr/>
        </p:nvSpPr>
        <p:spPr>
          <a:xfrm>
            <a:off x="5153024" y="9616007"/>
            <a:ext cx="51554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1027" name="Text 64"/>
          <p:cNvSpPr txBox="1"/>
          <p:nvPr/>
        </p:nvSpPr>
        <p:spPr>
          <a:xfrm>
            <a:off x="5592366" y="9616007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28" name="Text 65"/>
          <p:cNvSpPr txBox="1"/>
          <p:nvPr/>
        </p:nvSpPr>
        <p:spPr>
          <a:xfrm>
            <a:off x="5716711" y="9616007"/>
            <a:ext cx="112015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1029" name="Text 66"/>
          <p:cNvSpPr txBox="1"/>
          <p:nvPr/>
        </p:nvSpPr>
        <p:spPr>
          <a:xfrm>
            <a:off x="5153024" y="9873406"/>
            <a:ext cx="51822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1030" name="Text 67"/>
          <p:cNvSpPr txBox="1"/>
          <p:nvPr/>
        </p:nvSpPr>
        <p:spPr>
          <a:xfrm>
            <a:off x="5595044" y="9873406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31" name="Text 68"/>
          <p:cNvSpPr txBox="1"/>
          <p:nvPr/>
        </p:nvSpPr>
        <p:spPr>
          <a:xfrm>
            <a:off x="5719390" y="9873406"/>
            <a:ext cx="114225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1032" name="Text 69"/>
          <p:cNvSpPr txBox="1"/>
          <p:nvPr/>
        </p:nvSpPr>
        <p:spPr>
          <a:xfrm>
            <a:off x="5153024" y="10130804"/>
            <a:ext cx="62314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1033" name="Text 70"/>
          <p:cNvSpPr txBox="1"/>
          <p:nvPr/>
        </p:nvSpPr>
        <p:spPr>
          <a:xfrm>
            <a:off x="5699967" y="10130804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034" name="Text 71"/>
          <p:cNvSpPr txBox="1"/>
          <p:nvPr/>
        </p:nvSpPr>
        <p:spPr>
          <a:xfrm>
            <a:off x="5824313" y="10130804"/>
            <a:ext cx="30748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1035" name="Shape 72"/>
          <p:cNvSpPr/>
          <p:nvPr/>
        </p:nvSpPr>
        <p:spPr>
          <a:xfrm>
            <a:off x="4991100" y="10540603"/>
            <a:ext cx="3810000" cy="1490664"/>
          </a:xfrm>
          <a:prstGeom prst="roundRect">
            <a:avLst>
              <a:gd name="adj" fmla="val 7668"/>
            </a:avLst>
          </a:prstGeom>
          <a:solidFill>
            <a:srgbClr val="FAF6EA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1036" name="Image 13" descr="Image 13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5157787" y="10695384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037" name="Text 73"/>
          <p:cNvSpPr txBox="1"/>
          <p:nvPr/>
        </p:nvSpPr>
        <p:spPr>
          <a:xfrm>
            <a:off x="5405437" y="10688240"/>
            <a:ext cx="187084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1038" name="Shape 74"/>
          <p:cNvSpPr/>
          <p:nvPr/>
        </p:nvSpPr>
        <p:spPr>
          <a:xfrm>
            <a:off x="5157787" y="11064478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1039" name="Image 14" descr="Image 14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5214937" y="11121628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1040" name="Text 75"/>
          <p:cNvSpPr txBox="1"/>
          <p:nvPr/>
        </p:nvSpPr>
        <p:spPr>
          <a:xfrm>
            <a:off x="6100762" y="11159356"/>
            <a:ext cx="2609851" cy="438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B6960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1041" name="Text 76"/>
          <p:cNvSpPr txBox="1"/>
          <p:nvPr/>
        </p:nvSpPr>
        <p:spPr>
          <a:xfrm>
            <a:off x="6100762" y="11588428"/>
            <a:ext cx="2609851" cy="23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resa.maison-loren.fr</a:t>
            </a:r>
          </a:p>
        </p:txBody>
      </p:sp>
      <p:pic>
        <p:nvPicPr>
          <p:cNvPr id="1042" name="Image 15" descr="Image 15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4095750" y="12560572"/>
            <a:ext cx="1333500" cy="114301"/>
          </a:xfrm>
          <a:prstGeom prst="rect">
            <a:avLst/>
          </a:prstGeom>
          <a:ln w="12700">
            <a:miter lim="400000"/>
          </a:ln>
        </p:spPr>
      </p:pic>
      <p:sp>
        <p:nvSpPr>
          <p:cNvPr id="1043" name="Text 77"/>
          <p:cNvSpPr txBox="1"/>
          <p:nvPr/>
        </p:nvSpPr>
        <p:spPr>
          <a:xfrm>
            <a:off x="602741" y="12770122"/>
            <a:ext cx="8319518" cy="282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z="1500">
                <a:latin typeface="Marcellus"/>
                <a:ea typeface="Marcellus"/>
                <a:cs typeface="Marcellus"/>
                <a:sym typeface="Marcellus"/>
              </a:defRPr>
            </a:lvl1pPr>
          </a:lstStyle>
          <a:p>
            <a:pPr/>
            <a:r>
              <a:t>Merci d'avoir choisi notre maison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0"/>
          <p:cNvSpPr/>
          <p:nvPr/>
        </p:nvSpPr>
        <p:spPr>
          <a:xfrm>
            <a:off x="0" y="0"/>
            <a:ext cx="9525000" cy="13468350"/>
          </a:xfrm>
          <a:prstGeom prst="rect">
            <a:avLst/>
          </a:prstGeom>
          <a:solidFill>
            <a:srgbClr val="F5F2EC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8" name="Shape 1"/>
          <p:cNvSpPr/>
          <p:nvPr/>
        </p:nvSpPr>
        <p:spPr>
          <a:xfrm>
            <a:off x="6953250" y="1491554"/>
            <a:ext cx="1238250" cy="1238251"/>
          </a:xfrm>
          <a:prstGeom prst="ellipse">
            <a:avLst/>
          </a:prstGeom>
          <a:ln w="133350">
            <a:solidFill>
              <a:srgbClr val="FFFFFF">
                <a:alpha val="25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19" name="Text 2"/>
          <p:cNvSpPr txBox="1"/>
          <p:nvPr/>
        </p:nvSpPr>
        <p:spPr>
          <a:xfrm>
            <a:off x="666750" y="419100"/>
            <a:ext cx="8437245" cy="20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300" sz="900"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STUDIO HÉLIO</a:t>
            </a:r>
          </a:p>
        </p:txBody>
      </p:sp>
      <p:sp>
        <p:nvSpPr>
          <p:cNvPr id="120" name="Text 3"/>
          <p:cNvSpPr txBox="1"/>
          <p:nvPr/>
        </p:nvSpPr>
        <p:spPr>
          <a:xfrm>
            <a:off x="666750" y="647699"/>
            <a:ext cx="8437245" cy="6247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649223">
              <a:lnSpc>
                <a:spcPct val="88000"/>
              </a:lnSpc>
              <a:defRPr b="1" spc="-142" sz="3691"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121" name="Text 4"/>
          <p:cNvSpPr txBox="1"/>
          <p:nvPr/>
        </p:nvSpPr>
        <p:spPr>
          <a:xfrm>
            <a:off x="666750" y="1329629"/>
            <a:ext cx="6867525" cy="638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50000"/>
              </a:lnSpc>
              <a:defRPr sz="1000"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sp>
        <p:nvSpPr>
          <p:cNvPr id="122" name="Shape 5"/>
          <p:cNvSpPr/>
          <p:nvPr/>
        </p:nvSpPr>
        <p:spPr>
          <a:xfrm>
            <a:off x="666750" y="2539305"/>
            <a:ext cx="4010025" cy="1296145"/>
          </a:xfrm>
          <a:prstGeom prst="roundRect">
            <a:avLst>
              <a:gd name="adj" fmla="val 10288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23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09637" y="2744092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Text 6"/>
          <p:cNvSpPr txBox="1"/>
          <p:nvPr/>
        </p:nvSpPr>
        <p:spPr>
          <a:xfrm>
            <a:off x="1219199" y="2722661"/>
            <a:ext cx="1218681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125" name="Text 7"/>
          <p:cNvSpPr txBox="1"/>
          <p:nvPr/>
        </p:nvSpPr>
        <p:spPr>
          <a:xfrm>
            <a:off x="1009649" y="3053655"/>
            <a:ext cx="2542433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126" name="Text 8"/>
          <p:cNvSpPr txBox="1"/>
          <p:nvPr/>
        </p:nvSpPr>
        <p:spPr>
          <a:xfrm>
            <a:off x="1009649" y="3285678"/>
            <a:ext cx="2777671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127" name="Text 9"/>
          <p:cNvSpPr txBox="1"/>
          <p:nvPr/>
        </p:nvSpPr>
        <p:spPr>
          <a:xfrm>
            <a:off x="1009650" y="3517701"/>
            <a:ext cx="358475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sp>
        <p:nvSpPr>
          <p:cNvPr id="128" name="Shape 10"/>
          <p:cNvSpPr/>
          <p:nvPr/>
        </p:nvSpPr>
        <p:spPr>
          <a:xfrm>
            <a:off x="666750" y="3968799"/>
            <a:ext cx="4010025" cy="1877915"/>
          </a:xfrm>
          <a:prstGeom prst="roundRect">
            <a:avLst>
              <a:gd name="adj" fmla="val 7101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29" name="Image 1" descr="Imag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9637" y="4173587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Text 11"/>
          <p:cNvSpPr txBox="1"/>
          <p:nvPr/>
        </p:nvSpPr>
        <p:spPr>
          <a:xfrm>
            <a:off x="1219199" y="4152155"/>
            <a:ext cx="661245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131" name="Text 12"/>
          <p:cNvSpPr txBox="1"/>
          <p:nvPr/>
        </p:nvSpPr>
        <p:spPr>
          <a:xfrm>
            <a:off x="1009650" y="4483149"/>
            <a:ext cx="3273265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132" name="Text 13"/>
          <p:cNvSpPr txBox="1"/>
          <p:nvPr/>
        </p:nvSpPr>
        <p:spPr>
          <a:xfrm>
            <a:off x="1009649" y="4715173"/>
            <a:ext cx="3305535" cy="37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133" name="Text 14"/>
          <p:cNvSpPr txBox="1"/>
          <p:nvPr/>
        </p:nvSpPr>
        <p:spPr>
          <a:xfrm>
            <a:off x="1009649" y="5122069"/>
            <a:ext cx="3170101" cy="37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134" name="Text 15"/>
          <p:cNvSpPr txBox="1"/>
          <p:nvPr/>
        </p:nvSpPr>
        <p:spPr>
          <a:xfrm>
            <a:off x="1009649" y="5528964"/>
            <a:ext cx="2488259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sp>
        <p:nvSpPr>
          <p:cNvPr id="135" name="Shape 16"/>
          <p:cNvSpPr/>
          <p:nvPr/>
        </p:nvSpPr>
        <p:spPr>
          <a:xfrm>
            <a:off x="666750" y="5980062"/>
            <a:ext cx="4010025" cy="1528168"/>
          </a:xfrm>
          <a:prstGeom prst="roundRect">
            <a:avLst>
              <a:gd name="adj" fmla="val 8726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36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09637" y="6184850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Text 17"/>
          <p:cNvSpPr txBox="1"/>
          <p:nvPr/>
        </p:nvSpPr>
        <p:spPr>
          <a:xfrm>
            <a:off x="1219199" y="6163419"/>
            <a:ext cx="1065239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138" name="Text 18"/>
          <p:cNvSpPr txBox="1"/>
          <p:nvPr/>
        </p:nvSpPr>
        <p:spPr>
          <a:xfrm>
            <a:off x="1009650" y="6494412"/>
            <a:ext cx="346810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139" name="Text 19"/>
          <p:cNvSpPr txBox="1"/>
          <p:nvPr/>
        </p:nvSpPr>
        <p:spPr>
          <a:xfrm>
            <a:off x="1009649" y="6726435"/>
            <a:ext cx="272616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140" name="Text 20"/>
          <p:cNvSpPr txBox="1"/>
          <p:nvPr/>
        </p:nvSpPr>
        <p:spPr>
          <a:xfrm>
            <a:off x="1009649" y="6958458"/>
            <a:ext cx="2983007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141" name="Text 21"/>
          <p:cNvSpPr txBox="1"/>
          <p:nvPr/>
        </p:nvSpPr>
        <p:spPr>
          <a:xfrm>
            <a:off x="1009649" y="7190482"/>
            <a:ext cx="198157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Barbecue à gaz sur la terrasse.</a:t>
            </a:r>
          </a:p>
        </p:txBody>
      </p:sp>
      <p:sp>
        <p:nvSpPr>
          <p:cNvPr id="142" name="Shape 22"/>
          <p:cNvSpPr/>
          <p:nvPr/>
        </p:nvSpPr>
        <p:spPr>
          <a:xfrm>
            <a:off x="666750" y="7641580"/>
            <a:ext cx="4010025" cy="1296145"/>
          </a:xfrm>
          <a:prstGeom prst="roundRect">
            <a:avLst>
              <a:gd name="adj" fmla="val 10288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43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09637" y="7846368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Text 23"/>
          <p:cNvSpPr txBox="1"/>
          <p:nvPr/>
        </p:nvSpPr>
        <p:spPr>
          <a:xfrm>
            <a:off x="1219199" y="7824936"/>
            <a:ext cx="1469754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145" name="Text 24"/>
          <p:cNvSpPr txBox="1"/>
          <p:nvPr/>
        </p:nvSpPr>
        <p:spPr>
          <a:xfrm>
            <a:off x="1009650" y="8155930"/>
            <a:ext cx="3037653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146" name="Text 25"/>
          <p:cNvSpPr txBox="1"/>
          <p:nvPr/>
        </p:nvSpPr>
        <p:spPr>
          <a:xfrm>
            <a:off x="1009650" y="8387953"/>
            <a:ext cx="2563862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147" name="Text 26"/>
          <p:cNvSpPr txBox="1"/>
          <p:nvPr/>
        </p:nvSpPr>
        <p:spPr>
          <a:xfrm>
            <a:off x="1009649" y="8619976"/>
            <a:ext cx="3099892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sp>
        <p:nvSpPr>
          <p:cNvPr id="148" name="Shape 27"/>
          <p:cNvSpPr/>
          <p:nvPr/>
        </p:nvSpPr>
        <p:spPr>
          <a:xfrm>
            <a:off x="666750" y="9071074"/>
            <a:ext cx="4010025" cy="1528168"/>
          </a:xfrm>
          <a:prstGeom prst="roundRect">
            <a:avLst>
              <a:gd name="adj" fmla="val 8726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49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09637" y="9275861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Text 28"/>
          <p:cNvSpPr txBox="1"/>
          <p:nvPr/>
        </p:nvSpPr>
        <p:spPr>
          <a:xfrm>
            <a:off x="1219199" y="9254429"/>
            <a:ext cx="1478089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151" name="Text 29"/>
          <p:cNvSpPr txBox="1"/>
          <p:nvPr/>
        </p:nvSpPr>
        <p:spPr>
          <a:xfrm>
            <a:off x="1009649" y="9585424"/>
            <a:ext cx="2104283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152" name="Text 30"/>
          <p:cNvSpPr txBox="1"/>
          <p:nvPr/>
        </p:nvSpPr>
        <p:spPr>
          <a:xfrm>
            <a:off x="1009649" y="9817447"/>
            <a:ext cx="1697759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153" name="Text 31"/>
          <p:cNvSpPr txBox="1"/>
          <p:nvPr/>
        </p:nvSpPr>
        <p:spPr>
          <a:xfrm>
            <a:off x="1009649" y="10049470"/>
            <a:ext cx="2275138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154" name="Text 32"/>
          <p:cNvSpPr txBox="1"/>
          <p:nvPr/>
        </p:nvSpPr>
        <p:spPr>
          <a:xfrm>
            <a:off x="1009649" y="10281493"/>
            <a:ext cx="130582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Animaux non admis.</a:t>
            </a:r>
          </a:p>
        </p:txBody>
      </p:sp>
      <p:sp>
        <p:nvSpPr>
          <p:cNvPr id="155" name="Shape 33"/>
          <p:cNvSpPr/>
          <p:nvPr/>
        </p:nvSpPr>
        <p:spPr>
          <a:xfrm>
            <a:off x="666750" y="10732590"/>
            <a:ext cx="4010025" cy="1528168"/>
          </a:xfrm>
          <a:prstGeom prst="roundRect">
            <a:avLst>
              <a:gd name="adj" fmla="val 8726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56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909637" y="10937378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Text 34"/>
          <p:cNvSpPr txBox="1"/>
          <p:nvPr/>
        </p:nvSpPr>
        <p:spPr>
          <a:xfrm>
            <a:off x="1219199" y="10915947"/>
            <a:ext cx="1224634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158" name="Text 35"/>
          <p:cNvSpPr txBox="1"/>
          <p:nvPr/>
        </p:nvSpPr>
        <p:spPr>
          <a:xfrm>
            <a:off x="1009650" y="11246940"/>
            <a:ext cx="1372642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159" name="Text 36"/>
          <p:cNvSpPr txBox="1"/>
          <p:nvPr/>
        </p:nvSpPr>
        <p:spPr>
          <a:xfrm>
            <a:off x="2306091" y="11246940"/>
            <a:ext cx="25196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160" name="Text 37"/>
          <p:cNvSpPr txBox="1"/>
          <p:nvPr/>
        </p:nvSpPr>
        <p:spPr>
          <a:xfrm>
            <a:off x="2481857" y="11246940"/>
            <a:ext cx="183103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161" name="Text 38"/>
          <p:cNvSpPr txBox="1"/>
          <p:nvPr/>
        </p:nvSpPr>
        <p:spPr>
          <a:xfrm>
            <a:off x="1009650" y="11478963"/>
            <a:ext cx="116666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162" name="Text 39"/>
          <p:cNvSpPr txBox="1"/>
          <p:nvPr/>
        </p:nvSpPr>
        <p:spPr>
          <a:xfrm>
            <a:off x="2100114" y="11478963"/>
            <a:ext cx="25196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163" name="Text 40"/>
          <p:cNvSpPr txBox="1"/>
          <p:nvPr/>
        </p:nvSpPr>
        <p:spPr>
          <a:xfrm>
            <a:off x="2275880" y="11478963"/>
            <a:ext cx="1553618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164" name="Text 41"/>
          <p:cNvSpPr txBox="1"/>
          <p:nvPr/>
        </p:nvSpPr>
        <p:spPr>
          <a:xfrm>
            <a:off x="1009650" y="11710988"/>
            <a:ext cx="1054522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165" name="Text 42"/>
          <p:cNvSpPr txBox="1"/>
          <p:nvPr/>
        </p:nvSpPr>
        <p:spPr>
          <a:xfrm>
            <a:off x="1987972" y="11710988"/>
            <a:ext cx="25196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166" name="Text 43"/>
          <p:cNvSpPr txBox="1"/>
          <p:nvPr/>
        </p:nvSpPr>
        <p:spPr>
          <a:xfrm>
            <a:off x="2163738" y="11710988"/>
            <a:ext cx="2130252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167" name="Text 44"/>
          <p:cNvSpPr txBox="1"/>
          <p:nvPr/>
        </p:nvSpPr>
        <p:spPr>
          <a:xfrm>
            <a:off x="1009650" y="11943011"/>
            <a:ext cx="1587401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168" name="Text 45"/>
          <p:cNvSpPr txBox="1"/>
          <p:nvPr/>
        </p:nvSpPr>
        <p:spPr>
          <a:xfrm>
            <a:off x="2520850" y="11943011"/>
            <a:ext cx="25196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169" name="Text 46"/>
          <p:cNvSpPr txBox="1"/>
          <p:nvPr/>
        </p:nvSpPr>
        <p:spPr>
          <a:xfrm>
            <a:off x="2696616" y="11943011"/>
            <a:ext cx="1864817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ouverte tous les jours dès 7h</a:t>
            </a:r>
          </a:p>
        </p:txBody>
      </p:sp>
      <p:sp>
        <p:nvSpPr>
          <p:cNvPr id="170" name="Shape 47"/>
          <p:cNvSpPr/>
          <p:nvPr/>
        </p:nvSpPr>
        <p:spPr>
          <a:xfrm>
            <a:off x="4848225" y="2539305"/>
            <a:ext cx="4010025" cy="1528168"/>
          </a:xfrm>
          <a:prstGeom prst="roundRect">
            <a:avLst>
              <a:gd name="adj" fmla="val 8726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71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5091112" y="2744092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ext 48"/>
          <p:cNvSpPr txBox="1"/>
          <p:nvPr/>
        </p:nvSpPr>
        <p:spPr>
          <a:xfrm>
            <a:off x="5400675" y="2722661"/>
            <a:ext cx="1221656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173" name="Text 49"/>
          <p:cNvSpPr txBox="1"/>
          <p:nvPr/>
        </p:nvSpPr>
        <p:spPr>
          <a:xfrm>
            <a:off x="5191125" y="3053655"/>
            <a:ext cx="2399779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174" name="Text 50"/>
          <p:cNvSpPr txBox="1"/>
          <p:nvPr/>
        </p:nvSpPr>
        <p:spPr>
          <a:xfrm>
            <a:off x="5191125" y="3285678"/>
            <a:ext cx="2571229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175" name="Text 51"/>
          <p:cNvSpPr txBox="1"/>
          <p:nvPr/>
        </p:nvSpPr>
        <p:spPr>
          <a:xfrm>
            <a:off x="5191124" y="3517701"/>
            <a:ext cx="2380657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176" name="Text 52"/>
          <p:cNvSpPr txBox="1"/>
          <p:nvPr/>
        </p:nvSpPr>
        <p:spPr>
          <a:xfrm>
            <a:off x="5191124" y="3749724"/>
            <a:ext cx="273850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sp>
        <p:nvSpPr>
          <p:cNvPr id="177" name="Shape 53"/>
          <p:cNvSpPr/>
          <p:nvPr/>
        </p:nvSpPr>
        <p:spPr>
          <a:xfrm>
            <a:off x="4848225" y="4200823"/>
            <a:ext cx="4010025" cy="1296145"/>
          </a:xfrm>
          <a:prstGeom prst="roundRect">
            <a:avLst>
              <a:gd name="adj" fmla="val 10288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78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5091112" y="4405610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Text 54"/>
          <p:cNvSpPr txBox="1"/>
          <p:nvPr/>
        </p:nvSpPr>
        <p:spPr>
          <a:xfrm>
            <a:off x="5400674" y="4384178"/>
            <a:ext cx="1443114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180" name="Text 55"/>
          <p:cNvSpPr txBox="1"/>
          <p:nvPr/>
        </p:nvSpPr>
        <p:spPr>
          <a:xfrm>
            <a:off x="5191125" y="4715173"/>
            <a:ext cx="202629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181" name="Text 56"/>
          <p:cNvSpPr txBox="1"/>
          <p:nvPr/>
        </p:nvSpPr>
        <p:spPr>
          <a:xfrm>
            <a:off x="5191125" y="4947196"/>
            <a:ext cx="2317775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182" name="Text 57"/>
          <p:cNvSpPr txBox="1"/>
          <p:nvPr/>
        </p:nvSpPr>
        <p:spPr>
          <a:xfrm>
            <a:off x="5191124" y="5179219"/>
            <a:ext cx="2648368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183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5081587" y="5825578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ext 59"/>
          <p:cNvSpPr txBox="1"/>
          <p:nvPr/>
        </p:nvSpPr>
        <p:spPr>
          <a:xfrm>
            <a:off x="5391150" y="5804148"/>
            <a:ext cx="449907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185" name="Text 60"/>
          <p:cNvSpPr txBox="1"/>
          <p:nvPr/>
        </p:nvSpPr>
        <p:spPr>
          <a:xfrm>
            <a:off x="5181599" y="6135142"/>
            <a:ext cx="528491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186" name="Text 61"/>
          <p:cNvSpPr txBox="1"/>
          <p:nvPr/>
        </p:nvSpPr>
        <p:spPr>
          <a:xfrm>
            <a:off x="5633889" y="6135142"/>
            <a:ext cx="17480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87" name="Text 62"/>
          <p:cNvSpPr txBox="1"/>
          <p:nvPr/>
        </p:nvSpPr>
        <p:spPr>
          <a:xfrm>
            <a:off x="5732486" y="6135142"/>
            <a:ext cx="1003847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68680">
              <a:lnSpc>
                <a:spcPct val="136000"/>
              </a:lnSpc>
              <a:defRPr b="1" sz="95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188" name="Text 63"/>
          <p:cNvSpPr txBox="1"/>
          <p:nvPr/>
        </p:nvSpPr>
        <p:spPr>
          <a:xfrm>
            <a:off x="5181600" y="6367164"/>
            <a:ext cx="916334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189" name="Text 64"/>
          <p:cNvSpPr txBox="1"/>
          <p:nvPr/>
        </p:nvSpPr>
        <p:spPr>
          <a:xfrm>
            <a:off x="6021735" y="6367164"/>
            <a:ext cx="17480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190" name="Text 65"/>
          <p:cNvSpPr txBox="1"/>
          <p:nvPr/>
        </p:nvSpPr>
        <p:spPr>
          <a:xfrm>
            <a:off x="6120333" y="6367164"/>
            <a:ext cx="1034059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bienvenue2026</a:t>
            </a:r>
          </a:p>
        </p:txBody>
      </p:sp>
      <p:sp>
        <p:nvSpPr>
          <p:cNvPr id="191" name="Shape 66"/>
          <p:cNvSpPr/>
          <p:nvPr/>
        </p:nvSpPr>
        <p:spPr>
          <a:xfrm>
            <a:off x="4848225" y="6808737"/>
            <a:ext cx="4010025" cy="1528168"/>
          </a:xfrm>
          <a:prstGeom prst="roundRect">
            <a:avLst>
              <a:gd name="adj" fmla="val 8726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92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91112" y="7013524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193" name="Text 67"/>
          <p:cNvSpPr txBox="1"/>
          <p:nvPr/>
        </p:nvSpPr>
        <p:spPr>
          <a:xfrm>
            <a:off x="5400675" y="6992094"/>
            <a:ext cx="595238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194" name="Text 68"/>
          <p:cNvSpPr txBox="1"/>
          <p:nvPr/>
        </p:nvSpPr>
        <p:spPr>
          <a:xfrm>
            <a:off x="5191124" y="7323087"/>
            <a:ext cx="259549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195" name="Text 69"/>
          <p:cNvSpPr txBox="1"/>
          <p:nvPr/>
        </p:nvSpPr>
        <p:spPr>
          <a:xfrm>
            <a:off x="5191124" y="7555110"/>
            <a:ext cx="3134997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196" name="Text 70"/>
          <p:cNvSpPr txBox="1"/>
          <p:nvPr/>
        </p:nvSpPr>
        <p:spPr>
          <a:xfrm>
            <a:off x="5191125" y="7787133"/>
            <a:ext cx="2111425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197" name="Text 71"/>
          <p:cNvSpPr txBox="1"/>
          <p:nvPr/>
        </p:nvSpPr>
        <p:spPr>
          <a:xfrm>
            <a:off x="5191124" y="8019157"/>
            <a:ext cx="2280867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sp>
        <p:nvSpPr>
          <p:cNvPr id="198" name="Shape 72"/>
          <p:cNvSpPr/>
          <p:nvPr/>
        </p:nvSpPr>
        <p:spPr>
          <a:xfrm>
            <a:off x="4848225" y="8470255"/>
            <a:ext cx="4010025" cy="1296145"/>
          </a:xfrm>
          <a:prstGeom prst="roundRect">
            <a:avLst>
              <a:gd name="adj" fmla="val 10288"/>
            </a:avLst>
          </a:prstGeom>
          <a:solidFill>
            <a:srgbClr val="FFFFFF"/>
          </a:solidFill>
          <a:ln>
            <a:solidFill>
              <a:srgbClr val="1B2430">
                <a:alpha val="5000"/>
              </a:srgbClr>
            </a:solidFill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199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91112" y="8675043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200" name="Text 73"/>
          <p:cNvSpPr txBox="1"/>
          <p:nvPr/>
        </p:nvSpPr>
        <p:spPr>
          <a:xfrm>
            <a:off x="5400675" y="8653611"/>
            <a:ext cx="1247626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201" name="Text 74"/>
          <p:cNvSpPr txBox="1"/>
          <p:nvPr/>
        </p:nvSpPr>
        <p:spPr>
          <a:xfrm>
            <a:off x="5191124" y="8984605"/>
            <a:ext cx="51375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202" name="Text 75"/>
          <p:cNvSpPr txBox="1"/>
          <p:nvPr/>
        </p:nvSpPr>
        <p:spPr>
          <a:xfrm>
            <a:off x="5628680" y="8984605"/>
            <a:ext cx="17480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203" name="Text 76"/>
          <p:cNvSpPr txBox="1"/>
          <p:nvPr/>
        </p:nvSpPr>
        <p:spPr>
          <a:xfrm>
            <a:off x="5727277" y="8984605"/>
            <a:ext cx="96917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204" name="Text 77"/>
          <p:cNvSpPr txBox="1"/>
          <p:nvPr/>
        </p:nvSpPr>
        <p:spPr>
          <a:xfrm>
            <a:off x="5191125" y="9216628"/>
            <a:ext cx="56182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205" name="Text 78"/>
          <p:cNvSpPr txBox="1"/>
          <p:nvPr/>
        </p:nvSpPr>
        <p:spPr>
          <a:xfrm>
            <a:off x="5676751" y="9216628"/>
            <a:ext cx="17480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206" name="Text 79"/>
          <p:cNvSpPr txBox="1"/>
          <p:nvPr/>
        </p:nvSpPr>
        <p:spPr>
          <a:xfrm>
            <a:off x="5775350" y="9216628"/>
            <a:ext cx="990006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207" name="Text 80"/>
          <p:cNvSpPr txBox="1"/>
          <p:nvPr/>
        </p:nvSpPr>
        <p:spPr>
          <a:xfrm>
            <a:off x="5191125" y="9448651"/>
            <a:ext cx="666378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208" name="Text 81"/>
          <p:cNvSpPr txBox="1"/>
          <p:nvPr/>
        </p:nvSpPr>
        <p:spPr>
          <a:xfrm>
            <a:off x="5781302" y="9448651"/>
            <a:ext cx="174800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sz="100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209" name="Text 82"/>
          <p:cNvSpPr txBox="1"/>
          <p:nvPr/>
        </p:nvSpPr>
        <p:spPr>
          <a:xfrm>
            <a:off x="5879901" y="9448651"/>
            <a:ext cx="268859" cy="204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210" name="Shape 83"/>
          <p:cNvSpPr/>
          <p:nvPr/>
        </p:nvSpPr>
        <p:spPr>
          <a:xfrm>
            <a:off x="4848225" y="9899749"/>
            <a:ext cx="4010025" cy="1485901"/>
          </a:xfrm>
          <a:prstGeom prst="roundRect">
            <a:avLst>
              <a:gd name="adj" fmla="val 8974"/>
            </a:avLst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01600" dist="19050" dir="5400000">
              <a:srgbClr val="1B2430">
                <a:alpha val="5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pic>
        <p:nvPicPr>
          <p:cNvPr id="211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076825" y="10109299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Text 84"/>
          <p:cNvSpPr txBox="1"/>
          <p:nvPr/>
        </p:nvSpPr>
        <p:spPr>
          <a:xfrm>
            <a:off x="5386387" y="10087867"/>
            <a:ext cx="1468042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-100" sz="1200">
                <a:solidFill>
                  <a:srgbClr val="1B2430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213" name="Shape 85"/>
          <p:cNvSpPr/>
          <p:nvPr/>
        </p:nvSpPr>
        <p:spPr>
          <a:xfrm>
            <a:off x="5014912" y="10418861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214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072062" y="10476011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Text 86"/>
          <p:cNvSpPr txBox="1"/>
          <p:nvPr/>
        </p:nvSpPr>
        <p:spPr>
          <a:xfrm>
            <a:off x="5957887" y="10551839"/>
            <a:ext cx="2815686" cy="3878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36000"/>
              </a:lnSpc>
              <a:defRPr sz="970">
                <a:solidFill>
                  <a:srgbClr val="56606C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216" name="Text 87"/>
          <p:cNvSpPr txBox="1"/>
          <p:nvPr/>
        </p:nvSpPr>
        <p:spPr>
          <a:xfrm>
            <a:off x="5957887" y="10930160"/>
            <a:ext cx="2815686" cy="2129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36000"/>
              </a:lnSpc>
              <a:defRPr b="1" sz="1000"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resa.maison-loren.fr</a:t>
            </a:r>
          </a:p>
        </p:txBody>
      </p:sp>
      <p:pic>
        <p:nvPicPr>
          <p:cNvPr id="217" name="Image 13" descr="Image 13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666750" y="12963525"/>
            <a:ext cx="209773" cy="228600"/>
          </a:xfrm>
          <a:prstGeom prst="rect">
            <a:avLst/>
          </a:prstGeom>
          <a:ln w="12700">
            <a:miter lim="400000"/>
          </a:ln>
        </p:spPr>
      </p:pic>
      <p:sp>
        <p:nvSpPr>
          <p:cNvPr id="218" name="Text 88"/>
          <p:cNvSpPr txBox="1"/>
          <p:nvPr/>
        </p:nvSpPr>
        <p:spPr>
          <a:xfrm>
            <a:off x="1009872" y="12877800"/>
            <a:ext cx="8083830" cy="438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100">
                <a:latin typeface="Space Grotesk"/>
                <a:ea typeface="Space Grotesk"/>
                <a:cs typeface="Space Grotesk"/>
                <a:sym typeface="Space Grotesk"/>
              </a:defRPr>
            </a:lvl1pPr>
          </a:lstStyle>
          <a:p>
            <a:pPr/>
            <a:r>
              <a:t>Merci d'avoir choisi notre logement ! Votre avis compte énormément pour nous et nous aide à toujours mieux vous accueillir.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0"/>
          <p:cNvSpPr/>
          <p:nvPr/>
        </p:nvSpPr>
        <p:spPr>
          <a:xfrm>
            <a:off x="0" y="-1"/>
            <a:ext cx="9525000" cy="13708114"/>
          </a:xfrm>
          <a:prstGeom prst="rect">
            <a:avLst/>
          </a:prstGeom>
          <a:solidFill>
            <a:srgbClr val="F7F3EA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21" name="Shape 1"/>
          <p:cNvSpPr/>
          <p:nvPr/>
        </p:nvSpPr>
        <p:spPr>
          <a:xfrm>
            <a:off x="247650" y="247649"/>
            <a:ext cx="9029700" cy="13212814"/>
          </a:xfrm>
          <a:prstGeom prst="rect">
            <a:avLst/>
          </a:prstGeom>
          <a:ln>
            <a:solidFill>
              <a:srgbClr val="E3DDD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2" name="Text 2"/>
          <p:cNvSpPr txBox="1"/>
          <p:nvPr/>
        </p:nvSpPr>
        <p:spPr>
          <a:xfrm>
            <a:off x="583121" y="628650"/>
            <a:ext cx="8358759" cy="20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400" sz="900"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VILLA BELLEVUE</a:t>
            </a:r>
          </a:p>
        </p:txBody>
      </p:sp>
      <p:sp>
        <p:nvSpPr>
          <p:cNvPr id="223" name="Text 3"/>
          <p:cNvSpPr txBox="1"/>
          <p:nvPr/>
        </p:nvSpPr>
        <p:spPr>
          <a:xfrm>
            <a:off x="583121" y="1162050"/>
            <a:ext cx="8358759" cy="742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758951">
              <a:defRPr i="1" sz="4565">
                <a:solidFill>
                  <a:srgbClr val="2C2A2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224" name="Text 4"/>
          <p:cNvSpPr txBox="1"/>
          <p:nvPr/>
        </p:nvSpPr>
        <p:spPr>
          <a:xfrm>
            <a:off x="583121" y="1943100"/>
            <a:ext cx="8358759" cy="20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300" sz="9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225" name="Text 5"/>
          <p:cNvSpPr txBox="1"/>
          <p:nvPr/>
        </p:nvSpPr>
        <p:spPr>
          <a:xfrm>
            <a:off x="1721167" y="2219324"/>
            <a:ext cx="6082667" cy="768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832104">
              <a:lnSpc>
                <a:spcPct val="155000"/>
              </a:lnSpc>
              <a:defRPr sz="109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pic>
        <p:nvPicPr>
          <p:cNvPr id="226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850" y="3595315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Text 6"/>
          <p:cNvSpPr txBox="1"/>
          <p:nvPr/>
        </p:nvSpPr>
        <p:spPr>
          <a:xfrm>
            <a:off x="962024" y="3588172"/>
            <a:ext cx="167059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228" name="Text 7"/>
          <p:cNvSpPr txBox="1"/>
          <p:nvPr/>
        </p:nvSpPr>
        <p:spPr>
          <a:xfrm>
            <a:off x="866774" y="3959647"/>
            <a:ext cx="24389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04672">
              <a:lnSpc>
                <a:spcPct val="140000"/>
              </a:lnSpc>
              <a:defRPr sz="1056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229" name="Text 8"/>
          <p:cNvSpPr txBox="1"/>
          <p:nvPr/>
        </p:nvSpPr>
        <p:spPr>
          <a:xfrm>
            <a:off x="866774" y="4230142"/>
            <a:ext cx="251735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77240">
              <a:lnSpc>
                <a:spcPct val="140000"/>
              </a:lnSpc>
              <a:defRPr sz="102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230" name="Text 9"/>
          <p:cNvSpPr txBox="1"/>
          <p:nvPr/>
        </p:nvSpPr>
        <p:spPr>
          <a:xfrm>
            <a:off x="866774" y="4500636"/>
            <a:ext cx="338478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231" name="Image 1" descr="Imag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04850" y="4925912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ext 10"/>
          <p:cNvSpPr txBox="1"/>
          <p:nvPr/>
        </p:nvSpPr>
        <p:spPr>
          <a:xfrm>
            <a:off x="962024" y="4918769"/>
            <a:ext cx="90167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233" name="Text 11"/>
          <p:cNvSpPr txBox="1"/>
          <p:nvPr/>
        </p:nvSpPr>
        <p:spPr>
          <a:xfrm>
            <a:off x="866774" y="5290244"/>
            <a:ext cx="299051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77240">
              <a:lnSpc>
                <a:spcPct val="140000"/>
              </a:lnSpc>
              <a:defRPr sz="102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234" name="Text 12"/>
          <p:cNvSpPr txBox="1"/>
          <p:nvPr/>
        </p:nvSpPr>
        <p:spPr>
          <a:xfrm>
            <a:off x="866775" y="5560740"/>
            <a:ext cx="336501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77240">
              <a:lnSpc>
                <a:spcPct val="140000"/>
              </a:lnSpc>
              <a:defRPr sz="102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235" name="Text 13"/>
          <p:cNvSpPr txBox="1"/>
          <p:nvPr/>
        </p:nvSpPr>
        <p:spPr>
          <a:xfrm>
            <a:off x="866774" y="5831235"/>
            <a:ext cx="346457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77240">
              <a:lnSpc>
                <a:spcPct val="140000"/>
              </a:lnSpc>
              <a:defRPr sz="102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236" name="Text 14"/>
          <p:cNvSpPr txBox="1"/>
          <p:nvPr/>
        </p:nvSpPr>
        <p:spPr>
          <a:xfrm>
            <a:off x="866774" y="6101729"/>
            <a:ext cx="230207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237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4850" y="652700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ext 15"/>
          <p:cNvSpPr txBox="1"/>
          <p:nvPr/>
        </p:nvSpPr>
        <p:spPr>
          <a:xfrm>
            <a:off x="962025" y="6519863"/>
            <a:ext cx="133603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239" name="Text 16"/>
          <p:cNvSpPr txBox="1"/>
          <p:nvPr/>
        </p:nvSpPr>
        <p:spPr>
          <a:xfrm>
            <a:off x="866774" y="6891338"/>
            <a:ext cx="323525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240" name="Text 17"/>
          <p:cNvSpPr txBox="1"/>
          <p:nvPr/>
        </p:nvSpPr>
        <p:spPr>
          <a:xfrm>
            <a:off x="866775" y="7161832"/>
            <a:ext cx="24446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58951">
              <a:lnSpc>
                <a:spcPct val="140000"/>
              </a:lnSpc>
              <a:defRPr sz="996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241" name="Text 18"/>
          <p:cNvSpPr txBox="1"/>
          <p:nvPr/>
        </p:nvSpPr>
        <p:spPr>
          <a:xfrm>
            <a:off x="866774" y="7432327"/>
            <a:ext cx="287562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22959">
              <a:lnSpc>
                <a:spcPct val="140000"/>
              </a:lnSpc>
              <a:defRPr sz="1079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242" name="Text 19"/>
          <p:cNvSpPr txBox="1"/>
          <p:nvPr/>
        </p:nvSpPr>
        <p:spPr>
          <a:xfrm>
            <a:off x="866774" y="7702822"/>
            <a:ext cx="175096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49808">
              <a:lnSpc>
                <a:spcPct val="140000"/>
              </a:lnSpc>
              <a:defRPr sz="98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243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04850" y="8128099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ext 20"/>
          <p:cNvSpPr txBox="1"/>
          <p:nvPr/>
        </p:nvSpPr>
        <p:spPr>
          <a:xfrm>
            <a:off x="962025" y="8120954"/>
            <a:ext cx="205301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245" name="Text 21"/>
          <p:cNvSpPr txBox="1"/>
          <p:nvPr/>
        </p:nvSpPr>
        <p:spPr>
          <a:xfrm>
            <a:off x="866774" y="8492429"/>
            <a:ext cx="280587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86384">
              <a:lnSpc>
                <a:spcPct val="140000"/>
              </a:lnSpc>
              <a:defRPr sz="103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246" name="Text 22"/>
          <p:cNvSpPr txBox="1"/>
          <p:nvPr/>
        </p:nvSpPr>
        <p:spPr>
          <a:xfrm>
            <a:off x="866774" y="8762926"/>
            <a:ext cx="236815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247" name="Text 23"/>
          <p:cNvSpPr txBox="1"/>
          <p:nvPr/>
        </p:nvSpPr>
        <p:spPr>
          <a:xfrm>
            <a:off x="866774" y="9033420"/>
            <a:ext cx="285439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86384">
              <a:lnSpc>
                <a:spcPct val="140000"/>
              </a:lnSpc>
              <a:defRPr sz="103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248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04850" y="9458697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49" name="Text 24"/>
          <p:cNvSpPr txBox="1"/>
          <p:nvPr/>
        </p:nvSpPr>
        <p:spPr>
          <a:xfrm>
            <a:off x="962025" y="9451553"/>
            <a:ext cx="1987302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250" name="Text 25"/>
          <p:cNvSpPr txBox="1"/>
          <p:nvPr/>
        </p:nvSpPr>
        <p:spPr>
          <a:xfrm>
            <a:off x="866774" y="9823028"/>
            <a:ext cx="19256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77240">
              <a:lnSpc>
                <a:spcPct val="140000"/>
              </a:lnSpc>
              <a:defRPr sz="102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251" name="Text 26"/>
          <p:cNvSpPr txBox="1"/>
          <p:nvPr/>
        </p:nvSpPr>
        <p:spPr>
          <a:xfrm>
            <a:off x="866774" y="10093522"/>
            <a:ext cx="157222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252" name="Text 27"/>
          <p:cNvSpPr txBox="1"/>
          <p:nvPr/>
        </p:nvSpPr>
        <p:spPr>
          <a:xfrm>
            <a:off x="866774" y="10364019"/>
            <a:ext cx="211492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13816">
              <a:lnSpc>
                <a:spcPct val="140000"/>
              </a:lnSpc>
              <a:defRPr sz="1068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253" name="Text 28"/>
          <p:cNvSpPr txBox="1"/>
          <p:nvPr/>
        </p:nvSpPr>
        <p:spPr>
          <a:xfrm>
            <a:off x="866775" y="10634513"/>
            <a:ext cx="130016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59536">
              <a:lnSpc>
                <a:spcPct val="140000"/>
              </a:lnSpc>
              <a:defRPr sz="1128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254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04850" y="11059790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Text 29"/>
          <p:cNvSpPr txBox="1"/>
          <p:nvPr/>
        </p:nvSpPr>
        <p:spPr>
          <a:xfrm>
            <a:off x="962024" y="11052646"/>
            <a:ext cx="168957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256" name="Text 30"/>
          <p:cNvSpPr txBox="1"/>
          <p:nvPr/>
        </p:nvSpPr>
        <p:spPr>
          <a:xfrm>
            <a:off x="866774" y="11424121"/>
            <a:ext cx="142800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22959">
              <a:lnSpc>
                <a:spcPct val="140000"/>
              </a:lnSpc>
              <a:defRPr b="1" sz="1079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257" name="Text 31"/>
          <p:cNvSpPr txBox="1"/>
          <p:nvPr/>
        </p:nvSpPr>
        <p:spPr>
          <a:xfrm>
            <a:off x="2218581" y="11424121"/>
            <a:ext cx="28195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258" name="Text 32"/>
          <p:cNvSpPr txBox="1"/>
          <p:nvPr/>
        </p:nvSpPr>
        <p:spPr>
          <a:xfrm>
            <a:off x="2424335" y="11424121"/>
            <a:ext cx="171152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259" name="Text 33"/>
          <p:cNvSpPr txBox="1"/>
          <p:nvPr/>
        </p:nvSpPr>
        <p:spPr>
          <a:xfrm>
            <a:off x="866775" y="11694615"/>
            <a:ext cx="124249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41247">
              <a:lnSpc>
                <a:spcPct val="140000"/>
              </a:lnSpc>
              <a:defRPr b="1" sz="1104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260" name="Text 34"/>
          <p:cNvSpPr txBox="1"/>
          <p:nvPr/>
        </p:nvSpPr>
        <p:spPr>
          <a:xfrm>
            <a:off x="2033066" y="11694615"/>
            <a:ext cx="28195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261" name="Text 35"/>
          <p:cNvSpPr txBox="1"/>
          <p:nvPr/>
        </p:nvSpPr>
        <p:spPr>
          <a:xfrm>
            <a:off x="2238821" y="11694615"/>
            <a:ext cx="142942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04672">
              <a:lnSpc>
                <a:spcPct val="140000"/>
              </a:lnSpc>
              <a:defRPr sz="1056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262" name="Text 36"/>
          <p:cNvSpPr txBox="1"/>
          <p:nvPr/>
        </p:nvSpPr>
        <p:spPr>
          <a:xfrm>
            <a:off x="866775" y="11965112"/>
            <a:ext cx="112648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22959">
              <a:lnSpc>
                <a:spcPct val="140000"/>
              </a:lnSpc>
              <a:defRPr b="1" sz="1079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263" name="Text 37"/>
          <p:cNvSpPr txBox="1"/>
          <p:nvPr/>
        </p:nvSpPr>
        <p:spPr>
          <a:xfrm>
            <a:off x="1917055" y="11965112"/>
            <a:ext cx="28195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264" name="Text 38"/>
          <p:cNvSpPr txBox="1"/>
          <p:nvPr/>
        </p:nvSpPr>
        <p:spPr>
          <a:xfrm>
            <a:off x="2122809" y="11965112"/>
            <a:ext cx="205167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22959">
              <a:lnSpc>
                <a:spcPct val="140000"/>
              </a:lnSpc>
              <a:defRPr sz="1079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265" name="Text 39"/>
          <p:cNvSpPr txBox="1"/>
          <p:nvPr/>
        </p:nvSpPr>
        <p:spPr>
          <a:xfrm>
            <a:off x="866774" y="12235606"/>
            <a:ext cx="168399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13816">
              <a:lnSpc>
                <a:spcPct val="140000"/>
              </a:lnSpc>
              <a:defRPr b="1" sz="1068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266" name="Text 40"/>
          <p:cNvSpPr txBox="1"/>
          <p:nvPr/>
        </p:nvSpPr>
        <p:spPr>
          <a:xfrm>
            <a:off x="2474565" y="12235606"/>
            <a:ext cx="28195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267" name="Text 41"/>
          <p:cNvSpPr txBox="1"/>
          <p:nvPr/>
        </p:nvSpPr>
        <p:spPr>
          <a:xfrm>
            <a:off x="2680319" y="12235606"/>
            <a:ext cx="169076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86384">
              <a:lnSpc>
                <a:spcPct val="140000"/>
              </a:lnSpc>
              <a:defRPr sz="103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268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4981575" y="3595315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Text 42"/>
          <p:cNvSpPr txBox="1"/>
          <p:nvPr/>
        </p:nvSpPr>
        <p:spPr>
          <a:xfrm>
            <a:off x="5238750" y="3588172"/>
            <a:ext cx="1651769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270" name="Text 43"/>
          <p:cNvSpPr txBox="1"/>
          <p:nvPr/>
        </p:nvSpPr>
        <p:spPr>
          <a:xfrm>
            <a:off x="5143499" y="3959647"/>
            <a:ext cx="230966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271" name="Text 44"/>
          <p:cNvSpPr txBox="1"/>
          <p:nvPr/>
        </p:nvSpPr>
        <p:spPr>
          <a:xfrm>
            <a:off x="5143500" y="4230142"/>
            <a:ext cx="236860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86384">
              <a:lnSpc>
                <a:spcPct val="140000"/>
              </a:lnSpc>
              <a:defRPr sz="103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272" name="Text 45"/>
          <p:cNvSpPr txBox="1"/>
          <p:nvPr/>
        </p:nvSpPr>
        <p:spPr>
          <a:xfrm>
            <a:off x="5143499" y="4500636"/>
            <a:ext cx="225757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13816">
              <a:lnSpc>
                <a:spcPct val="140000"/>
              </a:lnSpc>
              <a:defRPr sz="1068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273" name="Text 46"/>
          <p:cNvSpPr txBox="1"/>
          <p:nvPr/>
        </p:nvSpPr>
        <p:spPr>
          <a:xfrm>
            <a:off x="5143500" y="4771132"/>
            <a:ext cx="261648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86384">
              <a:lnSpc>
                <a:spcPct val="140000"/>
              </a:lnSpc>
              <a:defRPr sz="103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274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4981575" y="519640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75" name="Text 47"/>
          <p:cNvSpPr txBox="1"/>
          <p:nvPr/>
        </p:nvSpPr>
        <p:spPr>
          <a:xfrm>
            <a:off x="5238750" y="5189265"/>
            <a:ext cx="192248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276" name="Text 48"/>
          <p:cNvSpPr txBox="1"/>
          <p:nvPr/>
        </p:nvSpPr>
        <p:spPr>
          <a:xfrm>
            <a:off x="5143499" y="5560740"/>
            <a:ext cx="187895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04672">
              <a:lnSpc>
                <a:spcPct val="140000"/>
              </a:lnSpc>
              <a:defRPr sz="1056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277" name="Text 49"/>
          <p:cNvSpPr txBox="1"/>
          <p:nvPr/>
        </p:nvSpPr>
        <p:spPr>
          <a:xfrm>
            <a:off x="5143499" y="5831235"/>
            <a:ext cx="212340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278" name="Text 50"/>
          <p:cNvSpPr txBox="1"/>
          <p:nvPr/>
        </p:nvSpPr>
        <p:spPr>
          <a:xfrm>
            <a:off x="5143500" y="6101729"/>
            <a:ext cx="24795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95527">
              <a:lnSpc>
                <a:spcPct val="140000"/>
              </a:lnSpc>
              <a:defRPr sz="1044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279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4981575" y="652700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Text 51"/>
          <p:cNvSpPr txBox="1"/>
          <p:nvPr/>
        </p:nvSpPr>
        <p:spPr>
          <a:xfrm>
            <a:off x="5238750" y="6519863"/>
            <a:ext cx="54716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281" name="Text 52"/>
          <p:cNvSpPr txBox="1"/>
          <p:nvPr/>
        </p:nvSpPr>
        <p:spPr>
          <a:xfrm>
            <a:off x="5143500" y="6891338"/>
            <a:ext cx="494109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59536">
              <a:lnSpc>
                <a:spcPct val="140000"/>
              </a:lnSpc>
              <a:defRPr sz="1128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282" name="Text 53"/>
          <p:cNvSpPr txBox="1"/>
          <p:nvPr/>
        </p:nvSpPr>
        <p:spPr>
          <a:xfrm>
            <a:off x="5561408" y="6891338"/>
            <a:ext cx="1750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283" name="Text 54"/>
          <p:cNvSpPr txBox="1"/>
          <p:nvPr/>
        </p:nvSpPr>
        <p:spPr>
          <a:xfrm>
            <a:off x="5660230" y="6891338"/>
            <a:ext cx="12735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2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284" name="Text 55"/>
          <p:cNvSpPr txBox="1"/>
          <p:nvPr/>
        </p:nvSpPr>
        <p:spPr>
          <a:xfrm>
            <a:off x="5143500" y="7161832"/>
            <a:ext cx="82607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22959">
              <a:lnSpc>
                <a:spcPct val="140000"/>
              </a:lnSpc>
              <a:defRPr sz="1079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285" name="Text 56"/>
          <p:cNvSpPr txBox="1"/>
          <p:nvPr/>
        </p:nvSpPr>
        <p:spPr>
          <a:xfrm>
            <a:off x="5893370" y="7161832"/>
            <a:ext cx="1750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286" name="Text 57"/>
          <p:cNvSpPr txBox="1"/>
          <p:nvPr/>
        </p:nvSpPr>
        <p:spPr>
          <a:xfrm>
            <a:off x="5992192" y="7161832"/>
            <a:ext cx="104068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22959">
              <a:lnSpc>
                <a:spcPct val="140000"/>
              </a:lnSpc>
              <a:defRPr b="1" sz="1079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287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4981575" y="758710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Text 58"/>
          <p:cNvSpPr txBox="1"/>
          <p:nvPr/>
        </p:nvSpPr>
        <p:spPr>
          <a:xfrm>
            <a:off x="5238749" y="7579965"/>
            <a:ext cx="76438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289" name="Text 59"/>
          <p:cNvSpPr txBox="1"/>
          <p:nvPr/>
        </p:nvSpPr>
        <p:spPr>
          <a:xfrm>
            <a:off x="5143500" y="7951440"/>
            <a:ext cx="240610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68095">
              <a:lnSpc>
                <a:spcPct val="140000"/>
              </a:lnSpc>
              <a:defRPr sz="1008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290" name="Text 60"/>
          <p:cNvSpPr txBox="1"/>
          <p:nvPr/>
        </p:nvSpPr>
        <p:spPr>
          <a:xfrm>
            <a:off x="5143500" y="8221935"/>
            <a:ext cx="280572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58951">
              <a:lnSpc>
                <a:spcPct val="140000"/>
              </a:lnSpc>
              <a:defRPr sz="996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291" name="Text 61"/>
          <p:cNvSpPr txBox="1"/>
          <p:nvPr/>
        </p:nvSpPr>
        <p:spPr>
          <a:xfrm>
            <a:off x="5143500" y="8492429"/>
            <a:ext cx="1861319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58951">
              <a:lnSpc>
                <a:spcPct val="140000"/>
              </a:lnSpc>
              <a:defRPr sz="996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292" name="Text 62"/>
          <p:cNvSpPr txBox="1"/>
          <p:nvPr/>
        </p:nvSpPr>
        <p:spPr>
          <a:xfrm>
            <a:off x="5143499" y="8762926"/>
            <a:ext cx="201126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740663">
              <a:lnSpc>
                <a:spcPct val="140000"/>
              </a:lnSpc>
              <a:defRPr sz="97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293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4981575" y="9188201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294" name="Text 63"/>
          <p:cNvSpPr txBox="1"/>
          <p:nvPr/>
        </p:nvSpPr>
        <p:spPr>
          <a:xfrm>
            <a:off x="5238750" y="9181058"/>
            <a:ext cx="1725885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295" name="Text 64"/>
          <p:cNvSpPr txBox="1"/>
          <p:nvPr/>
        </p:nvSpPr>
        <p:spPr>
          <a:xfrm>
            <a:off x="5143499" y="9552533"/>
            <a:ext cx="53377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296" name="Text 65"/>
          <p:cNvSpPr txBox="1"/>
          <p:nvPr/>
        </p:nvSpPr>
        <p:spPr>
          <a:xfrm>
            <a:off x="5601072" y="9552533"/>
            <a:ext cx="1750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297" name="Text 66"/>
          <p:cNvSpPr txBox="1"/>
          <p:nvPr/>
        </p:nvSpPr>
        <p:spPr>
          <a:xfrm>
            <a:off x="5699893" y="9552533"/>
            <a:ext cx="102713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77823">
              <a:lnSpc>
                <a:spcPct val="140000"/>
              </a:lnSpc>
              <a:defRPr b="1" sz="1152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298" name="Text 67"/>
          <p:cNvSpPr txBox="1"/>
          <p:nvPr/>
        </p:nvSpPr>
        <p:spPr>
          <a:xfrm>
            <a:off x="5143499" y="9823028"/>
            <a:ext cx="56086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299" name="Text 68"/>
          <p:cNvSpPr txBox="1"/>
          <p:nvPr/>
        </p:nvSpPr>
        <p:spPr>
          <a:xfrm>
            <a:off x="5628159" y="9823028"/>
            <a:ext cx="1750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00" name="Text 69"/>
          <p:cNvSpPr txBox="1"/>
          <p:nvPr/>
        </p:nvSpPr>
        <p:spPr>
          <a:xfrm>
            <a:off x="5726981" y="9823028"/>
            <a:ext cx="102713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77823">
              <a:lnSpc>
                <a:spcPct val="140000"/>
              </a:lnSpc>
              <a:defRPr b="1" sz="1152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301" name="Text 70"/>
          <p:cNvSpPr txBox="1"/>
          <p:nvPr/>
        </p:nvSpPr>
        <p:spPr>
          <a:xfrm>
            <a:off x="5143499" y="10093522"/>
            <a:ext cx="61347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defTabSz="859536">
              <a:lnSpc>
                <a:spcPct val="140000"/>
              </a:lnSpc>
              <a:defRPr sz="1128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302" name="Text 71"/>
          <p:cNvSpPr txBox="1"/>
          <p:nvPr/>
        </p:nvSpPr>
        <p:spPr>
          <a:xfrm>
            <a:off x="5680769" y="10093522"/>
            <a:ext cx="17502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200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03" name="Text 72"/>
          <p:cNvSpPr txBox="1"/>
          <p:nvPr/>
        </p:nvSpPr>
        <p:spPr>
          <a:xfrm>
            <a:off x="5779591" y="10093522"/>
            <a:ext cx="31819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2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304" name="Shape 73"/>
          <p:cNvSpPr/>
          <p:nvPr/>
        </p:nvSpPr>
        <p:spPr>
          <a:xfrm>
            <a:off x="4981575" y="10511656"/>
            <a:ext cx="3838575" cy="1481139"/>
          </a:xfrm>
          <a:prstGeom prst="roundRect">
            <a:avLst>
              <a:gd name="adj" fmla="val 7717"/>
            </a:avLst>
          </a:prstGeom>
          <a:solidFill>
            <a:srgbClr val="FAF6EE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305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148262" y="10666437"/>
            <a:ext cx="171451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306" name="Text 74"/>
          <p:cNvSpPr txBox="1"/>
          <p:nvPr/>
        </p:nvSpPr>
        <p:spPr>
          <a:xfrm>
            <a:off x="5405437" y="10659294"/>
            <a:ext cx="198961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100">
                <a:solidFill>
                  <a:srgbClr val="2C2A25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307" name="Shape 75"/>
          <p:cNvSpPr/>
          <p:nvPr/>
        </p:nvSpPr>
        <p:spPr>
          <a:xfrm>
            <a:off x="5148262" y="11026006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308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205412" y="11083156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309" name="Text 76"/>
          <p:cNvSpPr txBox="1"/>
          <p:nvPr/>
        </p:nvSpPr>
        <p:spPr>
          <a:xfrm>
            <a:off x="6091237" y="11101238"/>
            <a:ext cx="2639093" cy="464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lnSpc>
                <a:spcPct val="140000"/>
              </a:lnSpc>
              <a:defRPr sz="1092">
                <a:solidFill>
                  <a:srgbClr val="5F5B51"/>
                </a:solidFill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310" name="Text 77"/>
          <p:cNvSpPr txBox="1"/>
          <p:nvPr/>
        </p:nvSpPr>
        <p:spPr>
          <a:xfrm>
            <a:off x="6091237" y="11556503"/>
            <a:ext cx="2639093" cy="2514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200">
                <a:latin typeface="EB Garamond"/>
                <a:ea typeface="EB Garamond"/>
                <a:cs typeface="EB Garamond"/>
                <a:sym typeface="EB Garamond"/>
              </a:defRPr>
            </a:lvl1pPr>
          </a:lstStyle>
          <a:p>
            <a:pPr/>
            <a:r>
              <a:t>resa.maison-loren.fr</a:t>
            </a:r>
          </a:p>
        </p:txBody>
      </p:sp>
      <p:sp>
        <p:nvSpPr>
          <p:cNvPr id="311" name="Text 78"/>
          <p:cNvSpPr txBox="1"/>
          <p:nvPr/>
        </p:nvSpPr>
        <p:spPr>
          <a:xfrm>
            <a:off x="2015489" y="12891864"/>
            <a:ext cx="5494021" cy="320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lnSpc>
                <a:spcPct val="135000"/>
              </a:lnSpc>
              <a:defRPr i="1" sz="1600">
                <a:solidFill>
                  <a:srgbClr val="2C2A2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« Merci d'avoir choisi notre maison »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0"/>
          <p:cNvSpPr/>
          <p:nvPr/>
        </p:nvSpPr>
        <p:spPr>
          <a:xfrm>
            <a:off x="0" y="0"/>
            <a:ext cx="9525000" cy="13468350"/>
          </a:xfrm>
          <a:prstGeom prst="rect">
            <a:avLst/>
          </a:prstGeom>
          <a:solidFill>
            <a:srgbClr val="F4ECDC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314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67650" y="457200"/>
            <a:ext cx="800100" cy="800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5" name="Image 1" descr="Image 1"/>
          <p:cNvPicPr>
            <a:picLocks noChangeAspect="1"/>
          </p:cNvPicPr>
          <p:nvPr/>
        </p:nvPicPr>
        <p:blipFill>
          <a:blip r:embed="rId2">
            <a:alphaModFix amt="50000"/>
            <a:extLst/>
          </a:blip>
          <a:stretch>
            <a:fillRect/>
          </a:stretch>
        </p:blipFill>
        <p:spPr>
          <a:xfrm>
            <a:off x="571500" y="2095500"/>
            <a:ext cx="476250" cy="476250"/>
          </a:xfrm>
          <a:prstGeom prst="rect">
            <a:avLst/>
          </a:prstGeom>
          <a:ln w="12700">
            <a:miter lim="400000"/>
          </a:ln>
        </p:spPr>
      </p:pic>
      <p:sp>
        <p:nvSpPr>
          <p:cNvPr id="316" name="Text 1"/>
          <p:cNvSpPr txBox="1"/>
          <p:nvPr/>
        </p:nvSpPr>
        <p:spPr>
          <a:xfrm>
            <a:off x="563498" y="571500"/>
            <a:ext cx="8398004" cy="20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b="1" spc="300" sz="900"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LE MAS DES OLIVIERS</a:t>
            </a:r>
          </a:p>
        </p:txBody>
      </p:sp>
      <p:sp>
        <p:nvSpPr>
          <p:cNvPr id="317" name="Text 2"/>
          <p:cNvSpPr txBox="1"/>
          <p:nvPr/>
        </p:nvSpPr>
        <p:spPr>
          <a:xfrm>
            <a:off x="563498" y="809625"/>
            <a:ext cx="8398004" cy="76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722376">
              <a:lnSpc>
                <a:spcPct val="95000"/>
              </a:lnSpc>
              <a:defRPr sz="4740">
                <a:solidFill>
                  <a:srgbClr val="3B332A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Bienvenue</a:t>
            </a:r>
          </a:p>
        </p:txBody>
      </p:sp>
      <p:pic>
        <p:nvPicPr>
          <p:cNvPr id="318" name="Image 2" descr="Imag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48125" y="1609725"/>
            <a:ext cx="1428750" cy="152400"/>
          </a:xfrm>
          <a:prstGeom prst="rect">
            <a:avLst/>
          </a:prstGeom>
          <a:ln w="12700">
            <a:miter lim="400000"/>
          </a:ln>
        </p:spPr>
      </p:pic>
      <p:sp>
        <p:nvSpPr>
          <p:cNvPr id="319" name="Text 3"/>
          <p:cNvSpPr txBox="1"/>
          <p:nvPr/>
        </p:nvSpPr>
        <p:spPr>
          <a:xfrm>
            <a:off x="563498" y="1857375"/>
            <a:ext cx="8398004" cy="20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200" sz="9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320" name="Text 4"/>
          <p:cNvSpPr txBox="1"/>
          <p:nvPr/>
        </p:nvSpPr>
        <p:spPr>
          <a:xfrm>
            <a:off x="1721167" y="2152649"/>
            <a:ext cx="6082667" cy="681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896111">
              <a:lnSpc>
                <a:spcPct val="150000"/>
              </a:lnSpc>
              <a:defRPr sz="1078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pic>
        <p:nvPicPr>
          <p:cNvPr id="321" name="Image 3" descr="Image 3"/>
          <p:cNvPicPr>
            <a:picLocks noChangeAspect="1"/>
          </p:cNvPicPr>
          <p:nvPr/>
        </p:nvPicPr>
        <p:blipFill>
          <a:blip r:embed="rId4">
            <a:alphaModFix amt="70000"/>
            <a:extLst/>
          </a:blip>
          <a:stretch>
            <a:fillRect/>
          </a:stretch>
        </p:blipFill>
        <p:spPr>
          <a:xfrm>
            <a:off x="3333750" y="3005138"/>
            <a:ext cx="2857500" cy="152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2" name="Image 4" descr="Image 4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57237" y="3438525"/>
            <a:ext cx="161926" cy="161925"/>
          </a:xfrm>
          <a:prstGeom prst="rect">
            <a:avLst/>
          </a:prstGeom>
          <a:ln w="12700">
            <a:miter lim="400000"/>
          </a:ln>
        </p:spPr>
      </p:pic>
      <p:sp>
        <p:nvSpPr>
          <p:cNvPr id="323" name="Text 5"/>
          <p:cNvSpPr txBox="1"/>
          <p:nvPr/>
        </p:nvSpPr>
        <p:spPr>
          <a:xfrm>
            <a:off x="1076324" y="3374230"/>
            <a:ext cx="1525267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324" name="Text 6"/>
          <p:cNvSpPr txBox="1"/>
          <p:nvPr/>
        </p:nvSpPr>
        <p:spPr>
          <a:xfrm>
            <a:off x="847725" y="3762375"/>
            <a:ext cx="2587526" cy="219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325" name="Text 7"/>
          <p:cNvSpPr txBox="1"/>
          <p:nvPr/>
        </p:nvSpPr>
        <p:spPr>
          <a:xfrm>
            <a:off x="847725" y="4012853"/>
            <a:ext cx="286565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326" name="Text 8"/>
          <p:cNvSpPr txBox="1"/>
          <p:nvPr/>
        </p:nvSpPr>
        <p:spPr>
          <a:xfrm>
            <a:off x="847725" y="4263330"/>
            <a:ext cx="366968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327" name="Image 5" descr="Image 5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57237" y="4713832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28" name="Text 9"/>
          <p:cNvSpPr txBox="1"/>
          <p:nvPr/>
        </p:nvSpPr>
        <p:spPr>
          <a:xfrm>
            <a:off x="1076324" y="4649539"/>
            <a:ext cx="823468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329" name="Text 10"/>
          <p:cNvSpPr txBox="1"/>
          <p:nvPr/>
        </p:nvSpPr>
        <p:spPr>
          <a:xfrm>
            <a:off x="847724" y="5037682"/>
            <a:ext cx="332822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330" name="Text 11"/>
          <p:cNvSpPr txBox="1"/>
          <p:nvPr/>
        </p:nvSpPr>
        <p:spPr>
          <a:xfrm>
            <a:off x="847724" y="5288160"/>
            <a:ext cx="374893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331" name="Text 12"/>
          <p:cNvSpPr txBox="1"/>
          <p:nvPr/>
        </p:nvSpPr>
        <p:spPr>
          <a:xfrm>
            <a:off x="847724" y="5538639"/>
            <a:ext cx="3262843" cy="412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332" name="Text 13"/>
          <p:cNvSpPr txBox="1"/>
          <p:nvPr/>
        </p:nvSpPr>
        <p:spPr>
          <a:xfrm>
            <a:off x="847724" y="5982444"/>
            <a:ext cx="254779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333" name="Image 6" descr="Image 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57237" y="6432946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Text 14"/>
          <p:cNvSpPr txBox="1"/>
          <p:nvPr/>
        </p:nvSpPr>
        <p:spPr>
          <a:xfrm>
            <a:off x="1076324" y="6368653"/>
            <a:ext cx="1291384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335" name="Text 15"/>
          <p:cNvSpPr txBox="1"/>
          <p:nvPr/>
        </p:nvSpPr>
        <p:spPr>
          <a:xfrm>
            <a:off x="847724" y="6756796"/>
            <a:ext cx="359771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336" name="Text 16"/>
          <p:cNvSpPr txBox="1"/>
          <p:nvPr/>
        </p:nvSpPr>
        <p:spPr>
          <a:xfrm>
            <a:off x="847724" y="7007275"/>
            <a:ext cx="281545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337" name="Text 17"/>
          <p:cNvSpPr txBox="1"/>
          <p:nvPr/>
        </p:nvSpPr>
        <p:spPr>
          <a:xfrm>
            <a:off x="847724" y="7257752"/>
            <a:ext cx="304570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338" name="Text 18"/>
          <p:cNvSpPr txBox="1"/>
          <p:nvPr/>
        </p:nvSpPr>
        <p:spPr>
          <a:xfrm>
            <a:off x="847724" y="7508230"/>
            <a:ext cx="201945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339" name="Image 7" descr="Image 7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757237" y="7958732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40" name="Text 19"/>
          <p:cNvSpPr txBox="1"/>
          <p:nvPr/>
        </p:nvSpPr>
        <p:spPr>
          <a:xfrm>
            <a:off x="1076324" y="7894439"/>
            <a:ext cx="1849266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341" name="Text 20"/>
          <p:cNvSpPr txBox="1"/>
          <p:nvPr/>
        </p:nvSpPr>
        <p:spPr>
          <a:xfrm>
            <a:off x="847724" y="8282582"/>
            <a:ext cx="314404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342" name="Text 21"/>
          <p:cNvSpPr txBox="1"/>
          <p:nvPr/>
        </p:nvSpPr>
        <p:spPr>
          <a:xfrm>
            <a:off x="847724" y="8533061"/>
            <a:ext cx="259556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343" name="Text 22"/>
          <p:cNvSpPr txBox="1"/>
          <p:nvPr/>
        </p:nvSpPr>
        <p:spPr>
          <a:xfrm>
            <a:off x="847724" y="8783538"/>
            <a:ext cx="318489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344" name="Image 8" descr="Image 8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757237" y="9234041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45" name="Text 23"/>
          <p:cNvSpPr txBox="1"/>
          <p:nvPr/>
        </p:nvSpPr>
        <p:spPr>
          <a:xfrm>
            <a:off x="1076324" y="9169747"/>
            <a:ext cx="1767708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346" name="Text 24"/>
          <p:cNvSpPr txBox="1"/>
          <p:nvPr/>
        </p:nvSpPr>
        <p:spPr>
          <a:xfrm>
            <a:off x="847724" y="9557891"/>
            <a:ext cx="215540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347" name="Text 25"/>
          <p:cNvSpPr txBox="1"/>
          <p:nvPr/>
        </p:nvSpPr>
        <p:spPr>
          <a:xfrm>
            <a:off x="847724" y="9808368"/>
            <a:ext cx="174657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348" name="Text 26"/>
          <p:cNvSpPr txBox="1"/>
          <p:nvPr/>
        </p:nvSpPr>
        <p:spPr>
          <a:xfrm>
            <a:off x="847725" y="10058845"/>
            <a:ext cx="232789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349" name="Text 27"/>
          <p:cNvSpPr txBox="1"/>
          <p:nvPr/>
        </p:nvSpPr>
        <p:spPr>
          <a:xfrm>
            <a:off x="847724" y="10309324"/>
            <a:ext cx="135471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350" name="Image 9" descr="Image 9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757237" y="10759826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51" name="Text 28"/>
          <p:cNvSpPr txBox="1"/>
          <p:nvPr/>
        </p:nvSpPr>
        <p:spPr>
          <a:xfrm>
            <a:off x="1076325" y="10695533"/>
            <a:ext cx="1500113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352" name="Text 29"/>
          <p:cNvSpPr txBox="1"/>
          <p:nvPr/>
        </p:nvSpPr>
        <p:spPr>
          <a:xfrm>
            <a:off x="847724" y="11083676"/>
            <a:ext cx="147146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353" name="Text 30"/>
          <p:cNvSpPr txBox="1"/>
          <p:nvPr/>
        </p:nvSpPr>
        <p:spPr>
          <a:xfrm>
            <a:off x="2242989" y="11083676"/>
            <a:ext cx="2702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354" name="Text 31"/>
          <p:cNvSpPr txBox="1"/>
          <p:nvPr/>
        </p:nvSpPr>
        <p:spPr>
          <a:xfrm>
            <a:off x="2437060" y="11083676"/>
            <a:ext cx="190403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355" name="Text 32"/>
          <p:cNvSpPr txBox="1"/>
          <p:nvPr/>
        </p:nvSpPr>
        <p:spPr>
          <a:xfrm>
            <a:off x="847725" y="11334154"/>
            <a:ext cx="125975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356" name="Text 33"/>
          <p:cNvSpPr txBox="1"/>
          <p:nvPr/>
        </p:nvSpPr>
        <p:spPr>
          <a:xfrm>
            <a:off x="2031281" y="11334154"/>
            <a:ext cx="2702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357" name="Text 34"/>
          <p:cNvSpPr txBox="1"/>
          <p:nvPr/>
        </p:nvSpPr>
        <p:spPr>
          <a:xfrm>
            <a:off x="2225352" y="11334154"/>
            <a:ext cx="161151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358" name="Text 35"/>
          <p:cNvSpPr txBox="1"/>
          <p:nvPr/>
        </p:nvSpPr>
        <p:spPr>
          <a:xfrm>
            <a:off x="847725" y="11584631"/>
            <a:ext cx="114716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359" name="Text 36"/>
          <p:cNvSpPr txBox="1"/>
          <p:nvPr/>
        </p:nvSpPr>
        <p:spPr>
          <a:xfrm>
            <a:off x="1918691" y="11584631"/>
            <a:ext cx="2702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360" name="Text 37"/>
          <p:cNvSpPr txBox="1"/>
          <p:nvPr/>
        </p:nvSpPr>
        <p:spPr>
          <a:xfrm>
            <a:off x="2112764" y="11584631"/>
            <a:ext cx="218822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361" name="Text 38"/>
          <p:cNvSpPr txBox="1"/>
          <p:nvPr/>
        </p:nvSpPr>
        <p:spPr>
          <a:xfrm>
            <a:off x="847725" y="11835110"/>
            <a:ext cx="169820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362" name="Text 39"/>
          <p:cNvSpPr txBox="1"/>
          <p:nvPr/>
        </p:nvSpPr>
        <p:spPr>
          <a:xfrm>
            <a:off x="2469727" y="11835110"/>
            <a:ext cx="2702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363" name="Text 40"/>
          <p:cNvSpPr txBox="1"/>
          <p:nvPr/>
        </p:nvSpPr>
        <p:spPr>
          <a:xfrm>
            <a:off x="2663800" y="11835110"/>
            <a:ext cx="19142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364" name="Image 10" descr="Image 10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72062" y="3438525"/>
            <a:ext cx="161926" cy="161925"/>
          </a:xfrm>
          <a:prstGeom prst="rect">
            <a:avLst/>
          </a:prstGeom>
          <a:ln w="12700">
            <a:miter lim="400000"/>
          </a:ln>
        </p:spPr>
      </p:pic>
      <p:sp>
        <p:nvSpPr>
          <p:cNvPr id="365" name="Text 41"/>
          <p:cNvSpPr txBox="1"/>
          <p:nvPr/>
        </p:nvSpPr>
        <p:spPr>
          <a:xfrm>
            <a:off x="5391149" y="3374230"/>
            <a:ext cx="1472656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366" name="Text 42"/>
          <p:cNvSpPr txBox="1"/>
          <p:nvPr/>
        </p:nvSpPr>
        <p:spPr>
          <a:xfrm>
            <a:off x="5162549" y="3762375"/>
            <a:ext cx="2485208" cy="219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367" name="Text 43"/>
          <p:cNvSpPr txBox="1"/>
          <p:nvPr/>
        </p:nvSpPr>
        <p:spPr>
          <a:xfrm>
            <a:off x="5162549" y="4012853"/>
            <a:ext cx="268868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368" name="Text 44"/>
          <p:cNvSpPr txBox="1"/>
          <p:nvPr/>
        </p:nvSpPr>
        <p:spPr>
          <a:xfrm>
            <a:off x="5162549" y="4263330"/>
            <a:ext cx="245864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369" name="Text 45"/>
          <p:cNvSpPr txBox="1"/>
          <p:nvPr/>
        </p:nvSpPr>
        <p:spPr>
          <a:xfrm>
            <a:off x="5162549" y="4513807"/>
            <a:ext cx="283232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370" name="Image 11" descr="Image 11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72062" y="4964310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71" name="Text 46"/>
          <p:cNvSpPr txBox="1"/>
          <p:nvPr/>
        </p:nvSpPr>
        <p:spPr>
          <a:xfrm>
            <a:off x="5391150" y="4900017"/>
            <a:ext cx="1744861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372" name="Text 47"/>
          <p:cNvSpPr txBox="1"/>
          <p:nvPr/>
        </p:nvSpPr>
        <p:spPr>
          <a:xfrm>
            <a:off x="5162550" y="5288160"/>
            <a:ext cx="20794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373" name="Text 48"/>
          <p:cNvSpPr txBox="1"/>
          <p:nvPr/>
        </p:nvSpPr>
        <p:spPr>
          <a:xfrm>
            <a:off x="5162549" y="5538639"/>
            <a:ext cx="237842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374" name="Text 49"/>
          <p:cNvSpPr txBox="1"/>
          <p:nvPr/>
        </p:nvSpPr>
        <p:spPr>
          <a:xfrm>
            <a:off x="5162550" y="5789116"/>
            <a:ext cx="272922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375" name="Image 12" descr="Image 12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072062" y="6239619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76" name="Text 50"/>
          <p:cNvSpPr txBox="1"/>
          <p:nvPr/>
        </p:nvSpPr>
        <p:spPr>
          <a:xfrm>
            <a:off x="5391150" y="6175324"/>
            <a:ext cx="557957" cy="328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377" name="Text 51"/>
          <p:cNvSpPr txBox="1"/>
          <p:nvPr/>
        </p:nvSpPr>
        <p:spPr>
          <a:xfrm>
            <a:off x="5162550" y="6563469"/>
            <a:ext cx="53466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378" name="Text 52"/>
          <p:cNvSpPr txBox="1"/>
          <p:nvPr/>
        </p:nvSpPr>
        <p:spPr>
          <a:xfrm>
            <a:off x="5621015" y="6563469"/>
            <a:ext cx="1776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79" name="Text 53"/>
          <p:cNvSpPr txBox="1"/>
          <p:nvPr/>
        </p:nvSpPr>
        <p:spPr>
          <a:xfrm>
            <a:off x="5722441" y="6563469"/>
            <a:ext cx="115141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380" name="Text 54"/>
          <p:cNvSpPr txBox="1"/>
          <p:nvPr/>
        </p:nvSpPr>
        <p:spPr>
          <a:xfrm>
            <a:off x="5162550" y="6813946"/>
            <a:ext cx="94290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381" name="Text 55"/>
          <p:cNvSpPr txBox="1"/>
          <p:nvPr/>
        </p:nvSpPr>
        <p:spPr>
          <a:xfrm>
            <a:off x="6029250" y="6813946"/>
            <a:ext cx="1776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82" name="Text 56"/>
          <p:cNvSpPr txBox="1"/>
          <p:nvPr/>
        </p:nvSpPr>
        <p:spPr>
          <a:xfrm>
            <a:off x="6130676" y="6813946"/>
            <a:ext cx="112692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383" name="Image 13" descr="Image 13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072062" y="7264450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84" name="Text 57"/>
          <p:cNvSpPr txBox="1"/>
          <p:nvPr/>
        </p:nvSpPr>
        <p:spPr>
          <a:xfrm>
            <a:off x="5391149" y="7200155"/>
            <a:ext cx="714079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385" name="Text 58"/>
          <p:cNvSpPr txBox="1"/>
          <p:nvPr/>
        </p:nvSpPr>
        <p:spPr>
          <a:xfrm>
            <a:off x="5162550" y="7588300"/>
            <a:ext cx="264530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386" name="Text 59"/>
          <p:cNvSpPr txBox="1"/>
          <p:nvPr/>
        </p:nvSpPr>
        <p:spPr>
          <a:xfrm>
            <a:off x="5162550" y="7838777"/>
            <a:ext cx="324230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387" name="Text 60"/>
          <p:cNvSpPr txBox="1"/>
          <p:nvPr/>
        </p:nvSpPr>
        <p:spPr>
          <a:xfrm>
            <a:off x="5162549" y="8089255"/>
            <a:ext cx="21499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388" name="Text 61"/>
          <p:cNvSpPr txBox="1"/>
          <p:nvPr/>
        </p:nvSpPr>
        <p:spPr>
          <a:xfrm>
            <a:off x="5162549" y="8339732"/>
            <a:ext cx="233712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389" name="Image 14" descr="Image 14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5072062" y="8790236"/>
            <a:ext cx="161926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390" name="Text 62"/>
          <p:cNvSpPr txBox="1"/>
          <p:nvPr/>
        </p:nvSpPr>
        <p:spPr>
          <a:xfrm>
            <a:off x="5391150" y="8725941"/>
            <a:ext cx="1473547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391" name="Text 63"/>
          <p:cNvSpPr txBox="1"/>
          <p:nvPr/>
        </p:nvSpPr>
        <p:spPr>
          <a:xfrm>
            <a:off x="5162550" y="9114086"/>
            <a:ext cx="54664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392" name="Text 64"/>
          <p:cNvSpPr txBox="1"/>
          <p:nvPr/>
        </p:nvSpPr>
        <p:spPr>
          <a:xfrm>
            <a:off x="5632996" y="9114086"/>
            <a:ext cx="1776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93" name="Text 65"/>
          <p:cNvSpPr txBox="1"/>
          <p:nvPr/>
        </p:nvSpPr>
        <p:spPr>
          <a:xfrm>
            <a:off x="5734422" y="9114086"/>
            <a:ext cx="102795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394" name="Text 66"/>
          <p:cNvSpPr txBox="1"/>
          <p:nvPr/>
        </p:nvSpPr>
        <p:spPr>
          <a:xfrm>
            <a:off x="5162550" y="9364563"/>
            <a:ext cx="58258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395" name="Text 67"/>
          <p:cNvSpPr txBox="1"/>
          <p:nvPr/>
        </p:nvSpPr>
        <p:spPr>
          <a:xfrm>
            <a:off x="5668938" y="9364563"/>
            <a:ext cx="1776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96" name="Text 68"/>
          <p:cNvSpPr txBox="1"/>
          <p:nvPr/>
        </p:nvSpPr>
        <p:spPr>
          <a:xfrm>
            <a:off x="5770364" y="9364563"/>
            <a:ext cx="106375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397" name="Text 69"/>
          <p:cNvSpPr txBox="1"/>
          <p:nvPr/>
        </p:nvSpPr>
        <p:spPr>
          <a:xfrm>
            <a:off x="5162549" y="9615041"/>
            <a:ext cx="67493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398" name="Text 70"/>
          <p:cNvSpPr txBox="1"/>
          <p:nvPr/>
        </p:nvSpPr>
        <p:spPr>
          <a:xfrm>
            <a:off x="5761285" y="9615041"/>
            <a:ext cx="17762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399" name="Text 71"/>
          <p:cNvSpPr txBox="1"/>
          <p:nvPr/>
        </p:nvSpPr>
        <p:spPr>
          <a:xfrm>
            <a:off x="5862711" y="9615041"/>
            <a:ext cx="25635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solidFill>
                  <a:srgbClr val="3B332A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400" name="Shape 72"/>
          <p:cNvSpPr/>
          <p:nvPr/>
        </p:nvSpPr>
        <p:spPr>
          <a:xfrm>
            <a:off x="5000625" y="9994106"/>
            <a:ext cx="3838575" cy="1504951"/>
          </a:xfrm>
          <a:prstGeom prst="roundRect">
            <a:avLst>
              <a:gd name="adj" fmla="val 7595"/>
            </a:avLst>
          </a:prstGeom>
          <a:solidFill>
            <a:srgbClr val="FBF3E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401" name="Image 15" descr="Image 15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5238750" y="10213181"/>
            <a:ext cx="161925" cy="161926"/>
          </a:xfrm>
          <a:prstGeom prst="rect">
            <a:avLst/>
          </a:prstGeom>
          <a:ln w="12700">
            <a:miter lim="400000"/>
          </a:ln>
        </p:spPr>
      </p:pic>
      <p:sp>
        <p:nvSpPr>
          <p:cNvPr id="402" name="Text 73"/>
          <p:cNvSpPr txBox="1"/>
          <p:nvPr/>
        </p:nvSpPr>
        <p:spPr>
          <a:xfrm>
            <a:off x="5557837" y="10148888"/>
            <a:ext cx="1784301" cy="328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6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403" name="Shape 74"/>
          <p:cNvSpPr/>
          <p:nvPr/>
        </p:nvSpPr>
        <p:spPr>
          <a:xfrm>
            <a:off x="5167312" y="10532268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04" name="Image 16" descr="Image 16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5224462" y="10589418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405" name="Text 75"/>
          <p:cNvSpPr txBox="1"/>
          <p:nvPr/>
        </p:nvSpPr>
        <p:spPr>
          <a:xfrm>
            <a:off x="6110287" y="10637564"/>
            <a:ext cx="2639093" cy="42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6A5F52"/>
                </a:solidFill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406" name="Text 76"/>
          <p:cNvSpPr txBox="1"/>
          <p:nvPr/>
        </p:nvSpPr>
        <p:spPr>
          <a:xfrm>
            <a:off x="6110287" y="11052795"/>
            <a:ext cx="2639093" cy="231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b="1" sz="1000">
                <a:latin typeface="DM Sans"/>
                <a:ea typeface="DM Sans"/>
                <a:cs typeface="DM Sans"/>
                <a:sym typeface="DM Sans"/>
              </a:defRPr>
            </a:lvl1pPr>
          </a:lstStyle>
          <a:p>
            <a:pPr/>
            <a:r>
              <a:t>resa.maison-loren.fr</a:t>
            </a:r>
          </a:p>
        </p:txBody>
      </p:sp>
      <p:pic>
        <p:nvPicPr>
          <p:cNvPr id="407" name="Image 17" descr="Image 17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3333750" y="12484447"/>
            <a:ext cx="28575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08" name="Text 77"/>
          <p:cNvSpPr txBox="1"/>
          <p:nvPr/>
        </p:nvSpPr>
        <p:spPr>
          <a:xfrm>
            <a:off x="1917381" y="12732097"/>
            <a:ext cx="5690237" cy="298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lnSpc>
                <a:spcPct val="130000"/>
              </a:lnSpc>
              <a:defRPr sz="1500">
                <a:latin typeface="DM Serif Display"/>
                <a:ea typeface="DM Serif Display"/>
                <a:cs typeface="DM Serif Display"/>
                <a:sym typeface="DM Serif Display"/>
              </a:defRPr>
            </a:lvl1pPr>
          </a:lstStyle>
          <a:p>
            <a:pPr/>
            <a:r>
              <a:t>Merci, et à très bientôt sous le soleil 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0"/>
          <p:cNvSpPr/>
          <p:nvPr/>
        </p:nvSpPr>
        <p:spPr>
          <a:xfrm>
            <a:off x="0" y="0"/>
            <a:ext cx="9525000" cy="13468350"/>
          </a:xfrm>
          <a:prstGeom prst="rect">
            <a:avLst/>
          </a:prstGeom>
          <a:solidFill>
            <a:srgbClr val="EFE9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411" name="Image 0" descr="Image 0"/>
          <p:cNvPicPr>
            <a:picLocks noChangeAspect="1"/>
          </p:cNvPicPr>
          <p:nvPr/>
        </p:nvPicPr>
        <p:blipFill>
          <a:blip r:embed="rId2">
            <a:alphaModFix amt="60000"/>
            <a:extLst/>
          </a:blip>
          <a:stretch>
            <a:fillRect/>
          </a:stretch>
        </p:blipFill>
        <p:spPr>
          <a:xfrm>
            <a:off x="8229600" y="342900"/>
            <a:ext cx="666750" cy="1143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12" name="Image 1" descr="Image 1"/>
          <p:cNvPicPr>
            <a:picLocks noChangeAspect="1"/>
          </p:cNvPicPr>
          <p:nvPr/>
        </p:nvPicPr>
        <p:blipFill>
          <a:blip r:embed="rId2">
            <a:alphaModFix amt="60000"/>
            <a:extLst/>
          </a:blip>
          <a:stretch>
            <a:fillRect/>
          </a:stretch>
        </p:blipFill>
        <p:spPr>
          <a:xfrm rot="10800000">
            <a:off x="533400" y="12096750"/>
            <a:ext cx="666750" cy="1143000"/>
          </a:xfrm>
          <a:prstGeom prst="rect">
            <a:avLst/>
          </a:prstGeom>
          <a:ln w="12700">
            <a:miter lim="400000"/>
          </a:ln>
        </p:spPr>
      </p:pic>
      <p:sp>
        <p:nvSpPr>
          <p:cNvPr id="413" name="Text 1"/>
          <p:cNvSpPr txBox="1"/>
          <p:nvPr/>
        </p:nvSpPr>
        <p:spPr>
          <a:xfrm>
            <a:off x="742950" y="685800"/>
            <a:ext cx="8280273" cy="20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300" sz="900"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LE CHALET BOULEAU</a:t>
            </a:r>
          </a:p>
        </p:txBody>
      </p:sp>
      <p:sp>
        <p:nvSpPr>
          <p:cNvPr id="414" name="Text 2"/>
          <p:cNvSpPr txBox="1"/>
          <p:nvPr/>
        </p:nvSpPr>
        <p:spPr>
          <a:xfrm>
            <a:off x="742950" y="923924"/>
            <a:ext cx="8280273" cy="689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40663">
              <a:lnSpc>
                <a:spcPct val="95000"/>
              </a:lnSpc>
              <a:defRPr sz="4374">
                <a:solidFill>
                  <a:srgbClr val="34372E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415" name="Text 3"/>
          <p:cNvSpPr txBox="1"/>
          <p:nvPr/>
        </p:nvSpPr>
        <p:spPr>
          <a:xfrm>
            <a:off x="742950" y="1632569"/>
            <a:ext cx="8280273" cy="209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416" name="Text 4"/>
          <p:cNvSpPr txBox="1"/>
          <p:nvPr/>
        </p:nvSpPr>
        <p:spPr>
          <a:xfrm>
            <a:off x="742950" y="2089769"/>
            <a:ext cx="6671310" cy="702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55000"/>
              </a:lnSpc>
              <a:defRPr sz="11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sp>
        <p:nvSpPr>
          <p:cNvPr id="417" name="Shape 5"/>
          <p:cNvSpPr/>
          <p:nvPr/>
        </p:nvSpPr>
        <p:spPr>
          <a:xfrm>
            <a:off x="742950" y="2981151"/>
            <a:ext cx="8039100" cy="12701"/>
          </a:xfrm>
          <a:prstGeom prst="rect">
            <a:avLst/>
          </a:prstGeom>
          <a:solidFill>
            <a:srgbClr val="DDD6C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18" name="Shape 6"/>
          <p:cNvSpPr/>
          <p:nvPr/>
        </p:nvSpPr>
        <p:spPr>
          <a:xfrm>
            <a:off x="742950" y="3239914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19" name="Image 2" descr="Imag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9625" y="3306588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Text 7"/>
          <p:cNvSpPr txBox="1"/>
          <p:nvPr/>
        </p:nvSpPr>
        <p:spPr>
          <a:xfrm>
            <a:off x="1123950" y="3282775"/>
            <a:ext cx="155629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defRPr spc="97" sz="1164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421" name="Text 8"/>
          <p:cNvSpPr txBox="1"/>
          <p:nvPr/>
        </p:nvSpPr>
        <p:spPr>
          <a:xfrm>
            <a:off x="904875" y="3630438"/>
            <a:ext cx="264031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422" name="Text 9"/>
          <p:cNvSpPr txBox="1"/>
          <p:nvPr/>
        </p:nvSpPr>
        <p:spPr>
          <a:xfrm>
            <a:off x="904875" y="3897362"/>
            <a:ext cx="276816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423" name="Text 10"/>
          <p:cNvSpPr txBox="1"/>
          <p:nvPr/>
        </p:nvSpPr>
        <p:spPr>
          <a:xfrm>
            <a:off x="904875" y="4164284"/>
            <a:ext cx="363626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sp>
        <p:nvSpPr>
          <p:cNvPr id="424" name="Shape 11"/>
          <p:cNvSpPr/>
          <p:nvPr/>
        </p:nvSpPr>
        <p:spPr>
          <a:xfrm>
            <a:off x="742950" y="4564558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25" name="Image 3" descr="Imag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09625" y="4631233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26" name="Text 12"/>
          <p:cNvSpPr txBox="1"/>
          <p:nvPr/>
        </p:nvSpPr>
        <p:spPr>
          <a:xfrm>
            <a:off x="1123950" y="4607421"/>
            <a:ext cx="84177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905255">
              <a:defRPr spc="99" sz="1188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427" name="Text 13"/>
          <p:cNvSpPr txBox="1"/>
          <p:nvPr/>
        </p:nvSpPr>
        <p:spPr>
          <a:xfrm>
            <a:off x="904874" y="4955083"/>
            <a:ext cx="325640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428" name="Text 14"/>
          <p:cNvSpPr txBox="1"/>
          <p:nvPr/>
        </p:nvSpPr>
        <p:spPr>
          <a:xfrm>
            <a:off x="904874" y="5222006"/>
            <a:ext cx="368562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429" name="Text 15"/>
          <p:cNvSpPr txBox="1"/>
          <p:nvPr/>
        </p:nvSpPr>
        <p:spPr>
          <a:xfrm>
            <a:off x="904874" y="5488930"/>
            <a:ext cx="3152702" cy="419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430" name="Text 16"/>
          <p:cNvSpPr txBox="1"/>
          <p:nvPr/>
        </p:nvSpPr>
        <p:spPr>
          <a:xfrm>
            <a:off x="904875" y="5956101"/>
            <a:ext cx="248476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sp>
        <p:nvSpPr>
          <p:cNvPr id="431" name="Shape 17"/>
          <p:cNvSpPr/>
          <p:nvPr/>
        </p:nvSpPr>
        <p:spPr>
          <a:xfrm>
            <a:off x="742950" y="6356375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32" name="Image 4" descr="Image 4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09625" y="6423050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33" name="Text 18"/>
          <p:cNvSpPr txBox="1"/>
          <p:nvPr/>
        </p:nvSpPr>
        <p:spPr>
          <a:xfrm>
            <a:off x="1123949" y="6399236"/>
            <a:ext cx="124643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77823">
              <a:defRPr spc="96" sz="1152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434" name="Text 19"/>
          <p:cNvSpPr txBox="1"/>
          <p:nvPr/>
        </p:nvSpPr>
        <p:spPr>
          <a:xfrm>
            <a:off x="904874" y="6746899"/>
            <a:ext cx="34504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435" name="Text 20"/>
          <p:cNvSpPr txBox="1"/>
          <p:nvPr/>
        </p:nvSpPr>
        <p:spPr>
          <a:xfrm>
            <a:off x="904874" y="7013823"/>
            <a:ext cx="269152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436" name="Text 21"/>
          <p:cNvSpPr txBox="1"/>
          <p:nvPr/>
        </p:nvSpPr>
        <p:spPr>
          <a:xfrm>
            <a:off x="904874" y="7280746"/>
            <a:ext cx="295296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437" name="Text 22"/>
          <p:cNvSpPr txBox="1"/>
          <p:nvPr/>
        </p:nvSpPr>
        <p:spPr>
          <a:xfrm>
            <a:off x="904874" y="7547670"/>
            <a:ext cx="198261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Barbecue à gaz sur la terrasse.</a:t>
            </a:r>
          </a:p>
        </p:txBody>
      </p:sp>
      <p:sp>
        <p:nvSpPr>
          <p:cNvPr id="438" name="Shape 23"/>
          <p:cNvSpPr/>
          <p:nvPr/>
        </p:nvSpPr>
        <p:spPr>
          <a:xfrm>
            <a:off x="742950" y="7947942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39" name="Image 5" descr="Image 5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09625" y="8014617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40" name="Text 24"/>
          <p:cNvSpPr txBox="1"/>
          <p:nvPr/>
        </p:nvSpPr>
        <p:spPr>
          <a:xfrm>
            <a:off x="1123949" y="7990805"/>
            <a:ext cx="185655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68680">
              <a:defRPr spc="95" sz="114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441" name="Text 25"/>
          <p:cNvSpPr txBox="1"/>
          <p:nvPr/>
        </p:nvSpPr>
        <p:spPr>
          <a:xfrm>
            <a:off x="904875" y="8338467"/>
            <a:ext cx="303052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442" name="Text 26"/>
          <p:cNvSpPr txBox="1"/>
          <p:nvPr/>
        </p:nvSpPr>
        <p:spPr>
          <a:xfrm>
            <a:off x="904874" y="8605391"/>
            <a:ext cx="2536182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443" name="Text 27"/>
          <p:cNvSpPr txBox="1"/>
          <p:nvPr/>
        </p:nvSpPr>
        <p:spPr>
          <a:xfrm>
            <a:off x="904874" y="8872314"/>
            <a:ext cx="309636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sp>
        <p:nvSpPr>
          <p:cNvPr id="444" name="Shape 28"/>
          <p:cNvSpPr/>
          <p:nvPr/>
        </p:nvSpPr>
        <p:spPr>
          <a:xfrm>
            <a:off x="742950" y="9272588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45" name="Image 6" descr="Image 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09625" y="9339263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46" name="Text 29"/>
          <p:cNvSpPr txBox="1"/>
          <p:nvPr/>
        </p:nvSpPr>
        <p:spPr>
          <a:xfrm>
            <a:off x="1123949" y="9315450"/>
            <a:ext cx="1867125" cy="23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50391">
              <a:defRPr spc="93" sz="1116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447" name="Text 30"/>
          <p:cNvSpPr txBox="1"/>
          <p:nvPr/>
        </p:nvSpPr>
        <p:spPr>
          <a:xfrm>
            <a:off x="904874" y="9663113"/>
            <a:ext cx="208754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448" name="Text 31"/>
          <p:cNvSpPr txBox="1"/>
          <p:nvPr/>
        </p:nvSpPr>
        <p:spPr>
          <a:xfrm>
            <a:off x="904875" y="9930035"/>
            <a:ext cx="169507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449" name="Text 32"/>
          <p:cNvSpPr txBox="1"/>
          <p:nvPr/>
        </p:nvSpPr>
        <p:spPr>
          <a:xfrm>
            <a:off x="904874" y="10196958"/>
            <a:ext cx="221434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450" name="Text 33"/>
          <p:cNvSpPr txBox="1"/>
          <p:nvPr/>
        </p:nvSpPr>
        <p:spPr>
          <a:xfrm>
            <a:off x="904875" y="10463882"/>
            <a:ext cx="1309167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Animaux non admis.</a:t>
            </a:r>
          </a:p>
        </p:txBody>
      </p:sp>
      <p:sp>
        <p:nvSpPr>
          <p:cNvPr id="451" name="Shape 34"/>
          <p:cNvSpPr/>
          <p:nvPr/>
        </p:nvSpPr>
        <p:spPr>
          <a:xfrm>
            <a:off x="742950" y="10864154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52" name="Image 7" descr="Image 7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09625" y="10930829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53" name="Text 35"/>
          <p:cNvSpPr txBox="1"/>
          <p:nvPr/>
        </p:nvSpPr>
        <p:spPr>
          <a:xfrm>
            <a:off x="1123950" y="10907017"/>
            <a:ext cx="15651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50391">
              <a:defRPr spc="93" sz="1116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454" name="Text 36"/>
          <p:cNvSpPr txBox="1"/>
          <p:nvPr/>
        </p:nvSpPr>
        <p:spPr>
          <a:xfrm>
            <a:off x="904875" y="11254679"/>
            <a:ext cx="137725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455" name="Text 37"/>
          <p:cNvSpPr txBox="1"/>
          <p:nvPr/>
        </p:nvSpPr>
        <p:spPr>
          <a:xfrm>
            <a:off x="2205930" y="11254679"/>
            <a:ext cx="29416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456" name="Text 38"/>
          <p:cNvSpPr txBox="1"/>
          <p:nvPr/>
        </p:nvSpPr>
        <p:spPr>
          <a:xfrm>
            <a:off x="2423889" y="11254679"/>
            <a:ext cx="183854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457" name="Text 39"/>
          <p:cNvSpPr txBox="1"/>
          <p:nvPr/>
        </p:nvSpPr>
        <p:spPr>
          <a:xfrm>
            <a:off x="904875" y="11521603"/>
            <a:ext cx="119583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458" name="Text 40"/>
          <p:cNvSpPr txBox="1"/>
          <p:nvPr/>
        </p:nvSpPr>
        <p:spPr>
          <a:xfrm>
            <a:off x="2024508" y="11521603"/>
            <a:ext cx="29416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459" name="Text 41"/>
          <p:cNvSpPr txBox="1"/>
          <p:nvPr/>
        </p:nvSpPr>
        <p:spPr>
          <a:xfrm>
            <a:off x="2242467" y="11521603"/>
            <a:ext cx="156783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460" name="Text 42"/>
          <p:cNvSpPr txBox="1"/>
          <p:nvPr/>
        </p:nvSpPr>
        <p:spPr>
          <a:xfrm>
            <a:off x="904875" y="11788526"/>
            <a:ext cx="10787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461" name="Text 43"/>
          <p:cNvSpPr txBox="1"/>
          <p:nvPr/>
        </p:nvSpPr>
        <p:spPr>
          <a:xfrm>
            <a:off x="1907381" y="11788526"/>
            <a:ext cx="29416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462" name="Text 44"/>
          <p:cNvSpPr txBox="1"/>
          <p:nvPr/>
        </p:nvSpPr>
        <p:spPr>
          <a:xfrm>
            <a:off x="2125340" y="11788526"/>
            <a:ext cx="213122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463" name="Text 45"/>
          <p:cNvSpPr txBox="1"/>
          <p:nvPr/>
        </p:nvSpPr>
        <p:spPr>
          <a:xfrm>
            <a:off x="904874" y="12055450"/>
            <a:ext cx="160608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464" name="Text 46"/>
          <p:cNvSpPr txBox="1"/>
          <p:nvPr/>
        </p:nvSpPr>
        <p:spPr>
          <a:xfrm>
            <a:off x="2434753" y="12055450"/>
            <a:ext cx="29416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465" name="Text 47"/>
          <p:cNvSpPr txBox="1"/>
          <p:nvPr/>
        </p:nvSpPr>
        <p:spPr>
          <a:xfrm>
            <a:off x="2652713" y="12055450"/>
            <a:ext cx="18543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ouverte tous les jours dès 7h</a:t>
            </a:r>
          </a:p>
        </p:txBody>
      </p:sp>
      <p:sp>
        <p:nvSpPr>
          <p:cNvPr id="466" name="Shape 48"/>
          <p:cNvSpPr/>
          <p:nvPr/>
        </p:nvSpPr>
        <p:spPr>
          <a:xfrm>
            <a:off x="5019675" y="3239914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67" name="Image 8" descr="Image 8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5086350" y="3306588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68" name="Text 49"/>
          <p:cNvSpPr txBox="1"/>
          <p:nvPr/>
        </p:nvSpPr>
        <p:spPr>
          <a:xfrm>
            <a:off x="5400674" y="3282775"/>
            <a:ext cx="152839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77823">
              <a:defRPr spc="96" sz="1152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469" name="Text 50"/>
          <p:cNvSpPr txBox="1"/>
          <p:nvPr/>
        </p:nvSpPr>
        <p:spPr>
          <a:xfrm>
            <a:off x="5181599" y="3630438"/>
            <a:ext cx="244309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470" name="Text 51"/>
          <p:cNvSpPr txBox="1"/>
          <p:nvPr/>
        </p:nvSpPr>
        <p:spPr>
          <a:xfrm>
            <a:off x="5181599" y="3897362"/>
            <a:ext cx="253543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471" name="Text 52"/>
          <p:cNvSpPr txBox="1"/>
          <p:nvPr/>
        </p:nvSpPr>
        <p:spPr>
          <a:xfrm>
            <a:off x="5181599" y="4164284"/>
            <a:ext cx="238467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472" name="Text 53"/>
          <p:cNvSpPr txBox="1"/>
          <p:nvPr/>
        </p:nvSpPr>
        <p:spPr>
          <a:xfrm>
            <a:off x="5181599" y="4431208"/>
            <a:ext cx="279070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sp>
        <p:nvSpPr>
          <p:cNvPr id="473" name="Shape 54"/>
          <p:cNvSpPr/>
          <p:nvPr/>
        </p:nvSpPr>
        <p:spPr>
          <a:xfrm>
            <a:off x="5019675" y="4831481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74" name="Image 9" descr="Image 9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5086350" y="4898156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75" name="Text 55"/>
          <p:cNvSpPr txBox="1"/>
          <p:nvPr/>
        </p:nvSpPr>
        <p:spPr>
          <a:xfrm>
            <a:off x="5400675" y="4874343"/>
            <a:ext cx="182552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50391">
              <a:defRPr spc="93" sz="1116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476" name="Text 56"/>
          <p:cNvSpPr txBox="1"/>
          <p:nvPr/>
        </p:nvSpPr>
        <p:spPr>
          <a:xfrm>
            <a:off x="5181599" y="5222006"/>
            <a:ext cx="199504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477" name="Text 57"/>
          <p:cNvSpPr txBox="1"/>
          <p:nvPr/>
        </p:nvSpPr>
        <p:spPr>
          <a:xfrm>
            <a:off x="5181600" y="5488930"/>
            <a:ext cx="229932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478" name="Text 58"/>
          <p:cNvSpPr txBox="1"/>
          <p:nvPr/>
        </p:nvSpPr>
        <p:spPr>
          <a:xfrm>
            <a:off x="5181599" y="5755852"/>
            <a:ext cx="265710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sp>
        <p:nvSpPr>
          <p:cNvPr id="479" name="Shape 59"/>
          <p:cNvSpPr/>
          <p:nvPr/>
        </p:nvSpPr>
        <p:spPr>
          <a:xfrm>
            <a:off x="5019675" y="6156126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80" name="Image 10" descr="Image 10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86350" y="6222801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81" name="Text 60"/>
          <p:cNvSpPr txBox="1"/>
          <p:nvPr/>
        </p:nvSpPr>
        <p:spPr>
          <a:xfrm>
            <a:off x="5400674" y="6198989"/>
            <a:ext cx="50698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12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482" name="Text 61"/>
          <p:cNvSpPr txBox="1"/>
          <p:nvPr/>
        </p:nvSpPr>
        <p:spPr>
          <a:xfrm>
            <a:off x="5181599" y="6546652"/>
            <a:ext cx="52015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483" name="Text 62"/>
          <p:cNvSpPr txBox="1"/>
          <p:nvPr/>
        </p:nvSpPr>
        <p:spPr>
          <a:xfrm>
            <a:off x="5625553" y="6546652"/>
            <a:ext cx="1811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484" name="Text 63"/>
          <p:cNvSpPr txBox="1"/>
          <p:nvPr/>
        </p:nvSpPr>
        <p:spPr>
          <a:xfrm>
            <a:off x="5730552" y="6546652"/>
            <a:ext cx="107565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485" name="Text 64"/>
          <p:cNvSpPr txBox="1"/>
          <p:nvPr/>
        </p:nvSpPr>
        <p:spPr>
          <a:xfrm>
            <a:off x="5181599" y="6813574"/>
            <a:ext cx="90562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486" name="Text 65"/>
          <p:cNvSpPr txBox="1"/>
          <p:nvPr/>
        </p:nvSpPr>
        <p:spPr>
          <a:xfrm>
            <a:off x="6011019" y="6813574"/>
            <a:ext cx="1811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487" name="Text 66"/>
          <p:cNvSpPr txBox="1"/>
          <p:nvPr/>
        </p:nvSpPr>
        <p:spPr>
          <a:xfrm>
            <a:off x="6116017" y="6813574"/>
            <a:ext cx="102639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bienvenue2026</a:t>
            </a:r>
          </a:p>
        </p:txBody>
      </p:sp>
      <p:sp>
        <p:nvSpPr>
          <p:cNvPr id="488" name="Shape 67"/>
          <p:cNvSpPr/>
          <p:nvPr/>
        </p:nvSpPr>
        <p:spPr>
          <a:xfrm>
            <a:off x="5019675" y="7213848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89" name="Image 11" descr="Image 11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86350" y="7280523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90" name="Text 68"/>
          <p:cNvSpPr txBox="1"/>
          <p:nvPr/>
        </p:nvSpPr>
        <p:spPr>
          <a:xfrm>
            <a:off x="5400674" y="7256711"/>
            <a:ext cx="70373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defRPr spc="97" sz="1164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491" name="Text 69"/>
          <p:cNvSpPr txBox="1"/>
          <p:nvPr/>
        </p:nvSpPr>
        <p:spPr>
          <a:xfrm>
            <a:off x="5181599" y="7604373"/>
            <a:ext cx="266139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492" name="Text 70"/>
          <p:cNvSpPr txBox="1"/>
          <p:nvPr/>
        </p:nvSpPr>
        <p:spPr>
          <a:xfrm>
            <a:off x="5181599" y="7871296"/>
            <a:ext cx="3143044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493" name="Text 71"/>
          <p:cNvSpPr txBox="1"/>
          <p:nvPr/>
        </p:nvSpPr>
        <p:spPr>
          <a:xfrm>
            <a:off x="5181599" y="8138220"/>
            <a:ext cx="2100116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494" name="Text 72"/>
          <p:cNvSpPr txBox="1"/>
          <p:nvPr/>
        </p:nvSpPr>
        <p:spPr>
          <a:xfrm>
            <a:off x="5181599" y="8405142"/>
            <a:ext cx="2270673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sp>
        <p:nvSpPr>
          <p:cNvPr id="495" name="Shape 73"/>
          <p:cNvSpPr/>
          <p:nvPr/>
        </p:nvSpPr>
        <p:spPr>
          <a:xfrm>
            <a:off x="5019675" y="8805416"/>
            <a:ext cx="285750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496" name="Image 12" descr="Image 12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086350" y="8872091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497" name="Text 74"/>
          <p:cNvSpPr txBox="1"/>
          <p:nvPr/>
        </p:nvSpPr>
        <p:spPr>
          <a:xfrm>
            <a:off x="5400674" y="8848279"/>
            <a:ext cx="15907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defRPr spc="97" sz="1164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498" name="Text 75"/>
          <p:cNvSpPr txBox="1"/>
          <p:nvPr/>
        </p:nvSpPr>
        <p:spPr>
          <a:xfrm>
            <a:off x="5181599" y="9195941"/>
            <a:ext cx="54143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499" name="Text 76"/>
          <p:cNvSpPr txBox="1"/>
          <p:nvPr/>
        </p:nvSpPr>
        <p:spPr>
          <a:xfrm>
            <a:off x="5646837" y="9195941"/>
            <a:ext cx="1811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500" name="Text 77"/>
          <p:cNvSpPr txBox="1"/>
          <p:nvPr/>
        </p:nvSpPr>
        <p:spPr>
          <a:xfrm>
            <a:off x="5751834" y="9195941"/>
            <a:ext cx="99328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501" name="Text 78"/>
          <p:cNvSpPr txBox="1"/>
          <p:nvPr/>
        </p:nvSpPr>
        <p:spPr>
          <a:xfrm>
            <a:off x="5181600" y="9462864"/>
            <a:ext cx="566365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502" name="Text 79"/>
          <p:cNvSpPr txBox="1"/>
          <p:nvPr/>
        </p:nvSpPr>
        <p:spPr>
          <a:xfrm>
            <a:off x="5671765" y="9462864"/>
            <a:ext cx="1811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503" name="Text 80"/>
          <p:cNvSpPr txBox="1"/>
          <p:nvPr/>
        </p:nvSpPr>
        <p:spPr>
          <a:xfrm>
            <a:off x="5776764" y="9462864"/>
            <a:ext cx="993280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504" name="Text 81"/>
          <p:cNvSpPr txBox="1"/>
          <p:nvPr/>
        </p:nvSpPr>
        <p:spPr>
          <a:xfrm>
            <a:off x="5181600" y="9729788"/>
            <a:ext cx="650751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505" name="Text 82"/>
          <p:cNvSpPr txBox="1"/>
          <p:nvPr/>
        </p:nvSpPr>
        <p:spPr>
          <a:xfrm>
            <a:off x="5756150" y="9729788"/>
            <a:ext cx="181199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506" name="Text 83"/>
          <p:cNvSpPr txBox="1"/>
          <p:nvPr/>
        </p:nvSpPr>
        <p:spPr>
          <a:xfrm>
            <a:off x="5861148" y="9729788"/>
            <a:ext cx="308298" cy="2190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507" name="Shape 84"/>
          <p:cNvSpPr/>
          <p:nvPr/>
        </p:nvSpPr>
        <p:spPr>
          <a:xfrm>
            <a:off x="5019675" y="10130060"/>
            <a:ext cx="3762375" cy="1495426"/>
          </a:xfrm>
          <a:prstGeom prst="roundRect">
            <a:avLst>
              <a:gd name="adj" fmla="val 7643"/>
            </a:avLst>
          </a:prstGeom>
          <a:solidFill>
            <a:srgbClr val="F7F3EA"/>
          </a:solidFill>
          <a:ln w="14288"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08" name="Shape 85"/>
          <p:cNvSpPr/>
          <p:nvPr/>
        </p:nvSpPr>
        <p:spPr>
          <a:xfrm>
            <a:off x="5186362" y="10277698"/>
            <a:ext cx="285751" cy="285751"/>
          </a:xfrm>
          <a:prstGeom prst="roundRect">
            <a:avLst>
              <a:gd name="adj" fmla="val 26667"/>
            </a:avLst>
          </a:prstGeom>
          <a:solidFill>
            <a:srgbClr val="F7F3EA"/>
          </a:solidFill>
          <a:ln>
            <a:solidFill>
              <a:srgbClr val="DDD6C8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509" name="Image 13" descr="Image 13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253037" y="10344373"/>
            <a:ext cx="152401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10" name="Text 86"/>
          <p:cNvSpPr txBox="1"/>
          <p:nvPr/>
        </p:nvSpPr>
        <p:spPr>
          <a:xfrm>
            <a:off x="5567362" y="10320560"/>
            <a:ext cx="184264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59536">
              <a:defRPr spc="94" sz="1128">
                <a:solidFill>
                  <a:srgbClr val="34372E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511" name="Shape 87"/>
          <p:cNvSpPr/>
          <p:nvPr/>
        </p:nvSpPr>
        <p:spPr>
          <a:xfrm>
            <a:off x="5186362" y="10658698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512" name="Image 14" descr="Image 14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5243512" y="10715848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513" name="Text 88"/>
          <p:cNvSpPr txBox="1"/>
          <p:nvPr/>
        </p:nvSpPr>
        <p:spPr>
          <a:xfrm>
            <a:off x="6129337" y="10753576"/>
            <a:ext cx="2562226" cy="438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2655A"/>
                </a:solidFill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514" name="Text 89"/>
          <p:cNvSpPr txBox="1"/>
          <p:nvPr/>
        </p:nvSpPr>
        <p:spPr>
          <a:xfrm>
            <a:off x="6129337" y="11182647"/>
            <a:ext cx="2562226" cy="23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Hanken Grotesk"/>
                <a:ea typeface="Hanken Grotesk"/>
                <a:cs typeface="Hanken Grotesk"/>
                <a:sym typeface="Hanken Grotesk"/>
              </a:defRPr>
            </a:lvl1pPr>
          </a:lstStyle>
          <a:p>
            <a:pPr/>
            <a:r>
              <a:t>resa.maison-loren.fr</a:t>
            </a:r>
          </a:p>
        </p:txBody>
      </p:sp>
      <p:sp>
        <p:nvSpPr>
          <p:cNvPr id="515" name="Shape 90"/>
          <p:cNvSpPr/>
          <p:nvPr/>
        </p:nvSpPr>
        <p:spPr>
          <a:xfrm>
            <a:off x="742950" y="12497147"/>
            <a:ext cx="8039100" cy="12701"/>
          </a:xfrm>
          <a:prstGeom prst="rect">
            <a:avLst/>
          </a:prstGeom>
          <a:solidFill>
            <a:srgbClr val="DDD6C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6" name="Text 91"/>
          <p:cNvSpPr txBox="1"/>
          <p:nvPr/>
        </p:nvSpPr>
        <p:spPr>
          <a:xfrm>
            <a:off x="622364" y="12679709"/>
            <a:ext cx="8280273" cy="331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lnSpc>
                <a:spcPct val="140000"/>
              </a:lnSpc>
              <a:defRPr i="1" sz="1600">
                <a:solidFill>
                  <a:srgbClr val="34372E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Merci d'avoir choisi notre chalet — bon séjour.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Shape 0"/>
          <p:cNvSpPr/>
          <p:nvPr/>
        </p:nvSpPr>
        <p:spPr>
          <a:xfrm>
            <a:off x="0" y="0"/>
            <a:ext cx="9525000" cy="13468350"/>
          </a:xfrm>
          <a:prstGeom prst="rect">
            <a:avLst/>
          </a:prstGeom>
          <a:solidFill>
            <a:srgbClr val="FAFAF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19" name="Text 1"/>
          <p:cNvSpPr txBox="1"/>
          <p:nvPr/>
        </p:nvSpPr>
        <p:spPr>
          <a:xfrm>
            <a:off x="800099" y="762000"/>
            <a:ext cx="1975323" cy="166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spc="79" sz="711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LE LOFT SAINT-GEORGES</a:t>
            </a:r>
          </a:p>
        </p:txBody>
      </p:sp>
      <p:sp>
        <p:nvSpPr>
          <p:cNvPr id="520" name="Text 2"/>
          <p:cNvSpPr txBox="1"/>
          <p:nvPr/>
        </p:nvSpPr>
        <p:spPr>
          <a:xfrm>
            <a:off x="7359178" y="762000"/>
            <a:ext cx="1441922" cy="166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spc="79" sz="711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LIVRET D'ACCUEIL</a:t>
            </a:r>
          </a:p>
        </p:txBody>
      </p:sp>
      <p:sp>
        <p:nvSpPr>
          <p:cNvPr id="521" name="Text 3"/>
          <p:cNvSpPr txBox="1"/>
          <p:nvPr/>
        </p:nvSpPr>
        <p:spPr>
          <a:xfrm>
            <a:off x="800100" y="1062037"/>
            <a:ext cx="8162543" cy="929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676655">
              <a:lnSpc>
                <a:spcPct val="90000"/>
              </a:lnSpc>
              <a:defRPr b="1" spc="-222" sz="5772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Bienvenue.</a:t>
            </a:r>
          </a:p>
        </p:txBody>
      </p:sp>
      <p:sp>
        <p:nvSpPr>
          <p:cNvPr id="522" name="Text 4"/>
          <p:cNvSpPr txBox="1"/>
          <p:nvPr/>
        </p:nvSpPr>
        <p:spPr>
          <a:xfrm>
            <a:off x="800099" y="2819101"/>
            <a:ext cx="4275113" cy="171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50391">
              <a:defRPr spc="186" sz="837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523" name="Text 5"/>
          <p:cNvSpPr txBox="1"/>
          <p:nvPr/>
        </p:nvSpPr>
        <p:spPr>
          <a:xfrm>
            <a:off x="5236443" y="2124967"/>
            <a:ext cx="3593112" cy="894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5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sp>
        <p:nvSpPr>
          <p:cNvPr id="524" name="Shape 6"/>
          <p:cNvSpPr/>
          <p:nvPr/>
        </p:nvSpPr>
        <p:spPr>
          <a:xfrm>
            <a:off x="800100" y="3228676"/>
            <a:ext cx="7924800" cy="2857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5" name="Shape 7"/>
          <p:cNvSpPr/>
          <p:nvPr/>
        </p:nvSpPr>
        <p:spPr>
          <a:xfrm>
            <a:off x="800100" y="3523951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26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0100" y="3623964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27" name="Text 8"/>
          <p:cNvSpPr txBox="1"/>
          <p:nvPr/>
        </p:nvSpPr>
        <p:spPr>
          <a:xfrm>
            <a:off x="1028700" y="3635871"/>
            <a:ext cx="1438796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528" name="Shape 9"/>
          <p:cNvSpPr/>
          <p:nvPr/>
        </p:nvSpPr>
        <p:spPr>
          <a:xfrm>
            <a:off x="800100" y="3938289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29" name="Text 10"/>
          <p:cNvSpPr txBox="1"/>
          <p:nvPr/>
        </p:nvSpPr>
        <p:spPr>
          <a:xfrm>
            <a:off x="962025" y="3890664"/>
            <a:ext cx="2433935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530" name="Shape 11"/>
          <p:cNvSpPr/>
          <p:nvPr/>
        </p:nvSpPr>
        <p:spPr>
          <a:xfrm>
            <a:off x="800100" y="4198292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1" name="Text 12"/>
          <p:cNvSpPr txBox="1"/>
          <p:nvPr/>
        </p:nvSpPr>
        <p:spPr>
          <a:xfrm>
            <a:off x="962025" y="4150667"/>
            <a:ext cx="2593479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532" name="Shape 13"/>
          <p:cNvSpPr/>
          <p:nvPr/>
        </p:nvSpPr>
        <p:spPr>
          <a:xfrm>
            <a:off x="800100" y="445829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3" name="Text 14"/>
          <p:cNvSpPr txBox="1"/>
          <p:nvPr/>
        </p:nvSpPr>
        <p:spPr>
          <a:xfrm>
            <a:off x="962024" y="4410669"/>
            <a:ext cx="3396438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sp>
        <p:nvSpPr>
          <p:cNvPr id="534" name="Shape 15"/>
          <p:cNvSpPr/>
          <p:nvPr/>
        </p:nvSpPr>
        <p:spPr>
          <a:xfrm>
            <a:off x="800100" y="4813548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35" name="Image 1" descr="Imag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0100" y="4913560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36" name="Text 16"/>
          <p:cNvSpPr txBox="1"/>
          <p:nvPr/>
        </p:nvSpPr>
        <p:spPr>
          <a:xfrm>
            <a:off x="1028699" y="4925467"/>
            <a:ext cx="786707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537" name="Shape 17"/>
          <p:cNvSpPr/>
          <p:nvPr/>
        </p:nvSpPr>
        <p:spPr>
          <a:xfrm>
            <a:off x="800100" y="5227885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38" name="Text 18"/>
          <p:cNvSpPr txBox="1"/>
          <p:nvPr/>
        </p:nvSpPr>
        <p:spPr>
          <a:xfrm>
            <a:off x="962024" y="5180260"/>
            <a:ext cx="3077895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539" name="Shape 19"/>
          <p:cNvSpPr/>
          <p:nvPr/>
        </p:nvSpPr>
        <p:spPr>
          <a:xfrm>
            <a:off x="800100" y="5487887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0" name="Text 20"/>
          <p:cNvSpPr txBox="1"/>
          <p:nvPr/>
        </p:nvSpPr>
        <p:spPr>
          <a:xfrm>
            <a:off x="962024" y="5440262"/>
            <a:ext cx="349301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541" name="Shape 21"/>
          <p:cNvSpPr/>
          <p:nvPr/>
        </p:nvSpPr>
        <p:spPr>
          <a:xfrm>
            <a:off x="800100" y="5747891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2" name="Text 22"/>
          <p:cNvSpPr txBox="1"/>
          <p:nvPr/>
        </p:nvSpPr>
        <p:spPr>
          <a:xfrm>
            <a:off x="962024" y="5700266"/>
            <a:ext cx="3550650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543" name="Shape 23"/>
          <p:cNvSpPr/>
          <p:nvPr/>
        </p:nvSpPr>
        <p:spPr>
          <a:xfrm>
            <a:off x="800100" y="600789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4" name="Text 24"/>
          <p:cNvSpPr txBox="1"/>
          <p:nvPr/>
        </p:nvSpPr>
        <p:spPr>
          <a:xfrm>
            <a:off x="962025" y="5960269"/>
            <a:ext cx="234285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sp>
        <p:nvSpPr>
          <p:cNvPr id="545" name="Shape 25"/>
          <p:cNvSpPr/>
          <p:nvPr/>
        </p:nvSpPr>
        <p:spPr>
          <a:xfrm>
            <a:off x="800100" y="6363146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46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00100" y="6463158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47" name="Text 26"/>
          <p:cNvSpPr txBox="1"/>
          <p:nvPr/>
        </p:nvSpPr>
        <p:spPr>
          <a:xfrm>
            <a:off x="1028700" y="6475064"/>
            <a:ext cx="1159222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548" name="Shape 27"/>
          <p:cNvSpPr/>
          <p:nvPr/>
        </p:nvSpPr>
        <p:spPr>
          <a:xfrm>
            <a:off x="800100" y="6777483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49" name="Text 28"/>
          <p:cNvSpPr txBox="1"/>
          <p:nvPr/>
        </p:nvSpPr>
        <p:spPr>
          <a:xfrm>
            <a:off x="962024" y="6729858"/>
            <a:ext cx="332209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550" name="Shape 29"/>
          <p:cNvSpPr/>
          <p:nvPr/>
        </p:nvSpPr>
        <p:spPr>
          <a:xfrm>
            <a:off x="800100" y="7037486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1" name="Text 30"/>
          <p:cNvSpPr txBox="1"/>
          <p:nvPr/>
        </p:nvSpPr>
        <p:spPr>
          <a:xfrm>
            <a:off x="962025" y="6989861"/>
            <a:ext cx="25874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552" name="Shape 31"/>
          <p:cNvSpPr/>
          <p:nvPr/>
        </p:nvSpPr>
        <p:spPr>
          <a:xfrm>
            <a:off x="800100" y="7297488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3" name="Text 32"/>
          <p:cNvSpPr txBox="1"/>
          <p:nvPr/>
        </p:nvSpPr>
        <p:spPr>
          <a:xfrm>
            <a:off x="962024" y="7249863"/>
            <a:ext cx="284182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554" name="Shape 33"/>
          <p:cNvSpPr/>
          <p:nvPr/>
        </p:nvSpPr>
        <p:spPr>
          <a:xfrm>
            <a:off x="800100" y="7557492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55" name="Text 34"/>
          <p:cNvSpPr txBox="1"/>
          <p:nvPr/>
        </p:nvSpPr>
        <p:spPr>
          <a:xfrm>
            <a:off x="962025" y="7509867"/>
            <a:ext cx="188260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Barbecue à gaz sur la terrasse.</a:t>
            </a:r>
          </a:p>
        </p:txBody>
      </p:sp>
      <p:sp>
        <p:nvSpPr>
          <p:cNvPr id="556" name="Shape 35"/>
          <p:cNvSpPr/>
          <p:nvPr/>
        </p:nvSpPr>
        <p:spPr>
          <a:xfrm>
            <a:off x="800100" y="7912744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57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00100" y="8012756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58" name="Text 36"/>
          <p:cNvSpPr txBox="1"/>
          <p:nvPr/>
        </p:nvSpPr>
        <p:spPr>
          <a:xfrm>
            <a:off x="1028700" y="8024663"/>
            <a:ext cx="1735485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559" name="Shape 37"/>
          <p:cNvSpPr/>
          <p:nvPr/>
        </p:nvSpPr>
        <p:spPr>
          <a:xfrm>
            <a:off x="800100" y="8327081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0" name="Text 38"/>
          <p:cNvSpPr txBox="1"/>
          <p:nvPr/>
        </p:nvSpPr>
        <p:spPr>
          <a:xfrm>
            <a:off x="962024" y="8279456"/>
            <a:ext cx="287815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561" name="Shape 39"/>
          <p:cNvSpPr/>
          <p:nvPr/>
        </p:nvSpPr>
        <p:spPr>
          <a:xfrm>
            <a:off x="800100" y="8587085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2" name="Text 40"/>
          <p:cNvSpPr txBox="1"/>
          <p:nvPr/>
        </p:nvSpPr>
        <p:spPr>
          <a:xfrm>
            <a:off x="962024" y="8539460"/>
            <a:ext cx="2425677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563" name="Shape 41"/>
          <p:cNvSpPr/>
          <p:nvPr/>
        </p:nvSpPr>
        <p:spPr>
          <a:xfrm>
            <a:off x="800100" y="8847087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4" name="Text 42"/>
          <p:cNvSpPr txBox="1"/>
          <p:nvPr/>
        </p:nvSpPr>
        <p:spPr>
          <a:xfrm>
            <a:off x="962024" y="8799462"/>
            <a:ext cx="292751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sp>
        <p:nvSpPr>
          <p:cNvPr id="565" name="Shape 43"/>
          <p:cNvSpPr/>
          <p:nvPr/>
        </p:nvSpPr>
        <p:spPr>
          <a:xfrm>
            <a:off x="800100" y="9202340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66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00100" y="9302353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67" name="Text 44"/>
          <p:cNvSpPr txBox="1"/>
          <p:nvPr/>
        </p:nvSpPr>
        <p:spPr>
          <a:xfrm>
            <a:off x="1028699" y="9314259"/>
            <a:ext cx="1765476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568" name="Shape 45"/>
          <p:cNvSpPr/>
          <p:nvPr/>
        </p:nvSpPr>
        <p:spPr>
          <a:xfrm>
            <a:off x="800100" y="9616678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69" name="Text 46"/>
          <p:cNvSpPr txBox="1"/>
          <p:nvPr/>
        </p:nvSpPr>
        <p:spPr>
          <a:xfrm>
            <a:off x="962024" y="9569053"/>
            <a:ext cx="2011935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570" name="Shape 47"/>
          <p:cNvSpPr/>
          <p:nvPr/>
        </p:nvSpPr>
        <p:spPr>
          <a:xfrm>
            <a:off x="800100" y="9876680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1" name="Text 48"/>
          <p:cNvSpPr txBox="1"/>
          <p:nvPr/>
        </p:nvSpPr>
        <p:spPr>
          <a:xfrm>
            <a:off x="962025" y="9829055"/>
            <a:ext cx="1628328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572" name="Shape 49"/>
          <p:cNvSpPr/>
          <p:nvPr/>
        </p:nvSpPr>
        <p:spPr>
          <a:xfrm>
            <a:off x="800100" y="1013668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3" name="Text 50"/>
          <p:cNvSpPr txBox="1"/>
          <p:nvPr/>
        </p:nvSpPr>
        <p:spPr>
          <a:xfrm>
            <a:off x="962024" y="10089059"/>
            <a:ext cx="2121473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574" name="Shape 51"/>
          <p:cNvSpPr/>
          <p:nvPr/>
        </p:nvSpPr>
        <p:spPr>
          <a:xfrm>
            <a:off x="800100" y="10396686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75" name="Text 52"/>
          <p:cNvSpPr txBox="1"/>
          <p:nvPr/>
        </p:nvSpPr>
        <p:spPr>
          <a:xfrm>
            <a:off x="962025" y="10349061"/>
            <a:ext cx="128260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Animaux non admis.</a:t>
            </a:r>
          </a:p>
        </p:txBody>
      </p:sp>
      <p:sp>
        <p:nvSpPr>
          <p:cNvPr id="576" name="Shape 53"/>
          <p:cNvSpPr/>
          <p:nvPr/>
        </p:nvSpPr>
        <p:spPr>
          <a:xfrm>
            <a:off x="800100" y="10751939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77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00100" y="10851952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78" name="Text 54"/>
          <p:cNvSpPr txBox="1"/>
          <p:nvPr/>
        </p:nvSpPr>
        <p:spPr>
          <a:xfrm>
            <a:off x="1028700" y="10863857"/>
            <a:ext cx="1476301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579" name="Shape 55"/>
          <p:cNvSpPr/>
          <p:nvPr/>
        </p:nvSpPr>
        <p:spPr>
          <a:xfrm>
            <a:off x="800100" y="11166277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0" name="Text 56"/>
          <p:cNvSpPr txBox="1"/>
          <p:nvPr/>
        </p:nvSpPr>
        <p:spPr>
          <a:xfrm>
            <a:off x="962025" y="11118652"/>
            <a:ext cx="1378297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581" name="Text 57"/>
          <p:cNvSpPr txBox="1"/>
          <p:nvPr/>
        </p:nvSpPr>
        <p:spPr>
          <a:xfrm>
            <a:off x="2264122" y="11118652"/>
            <a:ext cx="26536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582" name="Text 58"/>
          <p:cNvSpPr txBox="1"/>
          <p:nvPr/>
        </p:nvSpPr>
        <p:spPr>
          <a:xfrm>
            <a:off x="2453283" y="11118652"/>
            <a:ext cx="1747093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583" name="Shape 59"/>
          <p:cNvSpPr/>
          <p:nvPr/>
        </p:nvSpPr>
        <p:spPr>
          <a:xfrm>
            <a:off x="800100" y="11426279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4" name="Text 60"/>
          <p:cNvSpPr txBox="1"/>
          <p:nvPr/>
        </p:nvSpPr>
        <p:spPr>
          <a:xfrm>
            <a:off x="962025" y="11378654"/>
            <a:ext cx="120573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585" name="Text 61"/>
          <p:cNvSpPr txBox="1"/>
          <p:nvPr/>
        </p:nvSpPr>
        <p:spPr>
          <a:xfrm>
            <a:off x="2091556" y="11378654"/>
            <a:ext cx="26536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586" name="Text 62"/>
          <p:cNvSpPr txBox="1"/>
          <p:nvPr/>
        </p:nvSpPr>
        <p:spPr>
          <a:xfrm>
            <a:off x="2280716" y="11378654"/>
            <a:ext cx="1456583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587" name="Shape 63"/>
          <p:cNvSpPr/>
          <p:nvPr/>
        </p:nvSpPr>
        <p:spPr>
          <a:xfrm>
            <a:off x="800100" y="11686282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88" name="Text 64"/>
          <p:cNvSpPr txBox="1"/>
          <p:nvPr/>
        </p:nvSpPr>
        <p:spPr>
          <a:xfrm>
            <a:off x="962024" y="11638657"/>
            <a:ext cx="1105125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589" name="Text 65"/>
          <p:cNvSpPr txBox="1"/>
          <p:nvPr/>
        </p:nvSpPr>
        <p:spPr>
          <a:xfrm>
            <a:off x="1990948" y="11638657"/>
            <a:ext cx="26536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590" name="Text 66"/>
          <p:cNvSpPr txBox="1"/>
          <p:nvPr/>
        </p:nvSpPr>
        <p:spPr>
          <a:xfrm>
            <a:off x="2180108" y="11638657"/>
            <a:ext cx="2034109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591" name="Shape 67"/>
          <p:cNvSpPr/>
          <p:nvPr/>
        </p:nvSpPr>
        <p:spPr>
          <a:xfrm>
            <a:off x="800100" y="1194628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92" name="Text 68"/>
          <p:cNvSpPr txBox="1"/>
          <p:nvPr/>
        </p:nvSpPr>
        <p:spPr>
          <a:xfrm>
            <a:off x="962025" y="11898659"/>
            <a:ext cx="16445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593" name="Text 69"/>
          <p:cNvSpPr txBox="1"/>
          <p:nvPr/>
        </p:nvSpPr>
        <p:spPr>
          <a:xfrm>
            <a:off x="2530375" y="11898659"/>
            <a:ext cx="26536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594" name="Text 70"/>
          <p:cNvSpPr txBox="1"/>
          <p:nvPr/>
        </p:nvSpPr>
        <p:spPr>
          <a:xfrm>
            <a:off x="2719535" y="11898659"/>
            <a:ext cx="1750889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ouverte tous les jours dès 7h</a:t>
            </a:r>
          </a:p>
        </p:txBody>
      </p:sp>
      <p:sp>
        <p:nvSpPr>
          <p:cNvPr id="595" name="Shape 71"/>
          <p:cNvSpPr/>
          <p:nvPr/>
        </p:nvSpPr>
        <p:spPr>
          <a:xfrm>
            <a:off x="5000625" y="3523951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596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5000625" y="3623964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597" name="Text 72"/>
          <p:cNvSpPr txBox="1"/>
          <p:nvPr/>
        </p:nvSpPr>
        <p:spPr>
          <a:xfrm>
            <a:off x="5229224" y="3635871"/>
            <a:ext cx="1398317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598" name="Shape 73"/>
          <p:cNvSpPr/>
          <p:nvPr/>
        </p:nvSpPr>
        <p:spPr>
          <a:xfrm>
            <a:off x="5000625" y="3938289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599" name="Text 74"/>
          <p:cNvSpPr txBox="1"/>
          <p:nvPr/>
        </p:nvSpPr>
        <p:spPr>
          <a:xfrm>
            <a:off x="5162549" y="3890664"/>
            <a:ext cx="2310633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600" name="Shape 75"/>
          <p:cNvSpPr/>
          <p:nvPr/>
        </p:nvSpPr>
        <p:spPr>
          <a:xfrm>
            <a:off x="5000625" y="4198292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1" name="Text 76"/>
          <p:cNvSpPr txBox="1"/>
          <p:nvPr/>
        </p:nvSpPr>
        <p:spPr>
          <a:xfrm>
            <a:off x="5162549" y="4150667"/>
            <a:ext cx="2449713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602" name="Shape 77"/>
          <p:cNvSpPr/>
          <p:nvPr/>
        </p:nvSpPr>
        <p:spPr>
          <a:xfrm>
            <a:off x="5000625" y="445829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3" name="Text 78"/>
          <p:cNvSpPr txBox="1"/>
          <p:nvPr/>
        </p:nvSpPr>
        <p:spPr>
          <a:xfrm>
            <a:off x="5162550" y="4410669"/>
            <a:ext cx="2270968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604" name="Shape 79"/>
          <p:cNvSpPr/>
          <p:nvPr/>
        </p:nvSpPr>
        <p:spPr>
          <a:xfrm>
            <a:off x="5000625" y="4718298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05" name="Text 80"/>
          <p:cNvSpPr txBox="1"/>
          <p:nvPr/>
        </p:nvSpPr>
        <p:spPr>
          <a:xfrm>
            <a:off x="5162550" y="4670673"/>
            <a:ext cx="2623992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sp>
        <p:nvSpPr>
          <p:cNvPr id="606" name="Shape 81"/>
          <p:cNvSpPr/>
          <p:nvPr/>
        </p:nvSpPr>
        <p:spPr>
          <a:xfrm>
            <a:off x="5000625" y="5073551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607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5000625" y="5173562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08" name="Text 82"/>
          <p:cNvSpPr txBox="1"/>
          <p:nvPr/>
        </p:nvSpPr>
        <p:spPr>
          <a:xfrm>
            <a:off x="5229225" y="5185469"/>
            <a:ext cx="1716211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609" name="Shape 83"/>
          <p:cNvSpPr/>
          <p:nvPr/>
        </p:nvSpPr>
        <p:spPr>
          <a:xfrm>
            <a:off x="5000625" y="5487887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0" name="Text 84"/>
          <p:cNvSpPr txBox="1"/>
          <p:nvPr/>
        </p:nvSpPr>
        <p:spPr>
          <a:xfrm>
            <a:off x="5162550" y="5440262"/>
            <a:ext cx="1907009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611" name="Shape 85"/>
          <p:cNvSpPr/>
          <p:nvPr/>
        </p:nvSpPr>
        <p:spPr>
          <a:xfrm>
            <a:off x="5000625" y="5747891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2" name="Text 86"/>
          <p:cNvSpPr txBox="1"/>
          <p:nvPr/>
        </p:nvSpPr>
        <p:spPr>
          <a:xfrm>
            <a:off x="5162549" y="5700266"/>
            <a:ext cx="2169767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613" name="Shape 87"/>
          <p:cNvSpPr/>
          <p:nvPr/>
        </p:nvSpPr>
        <p:spPr>
          <a:xfrm>
            <a:off x="5000625" y="600789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4" name="Text 88"/>
          <p:cNvSpPr txBox="1"/>
          <p:nvPr/>
        </p:nvSpPr>
        <p:spPr>
          <a:xfrm>
            <a:off x="5162550" y="5960269"/>
            <a:ext cx="251348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sp>
        <p:nvSpPr>
          <p:cNvPr id="615" name="Shape 89"/>
          <p:cNvSpPr/>
          <p:nvPr/>
        </p:nvSpPr>
        <p:spPr>
          <a:xfrm>
            <a:off x="5000625" y="6363146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616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5000625" y="6463158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17" name="Text 90"/>
          <p:cNvSpPr txBox="1"/>
          <p:nvPr/>
        </p:nvSpPr>
        <p:spPr>
          <a:xfrm>
            <a:off x="5229225" y="6475064"/>
            <a:ext cx="464344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618" name="Shape 91"/>
          <p:cNvSpPr/>
          <p:nvPr/>
        </p:nvSpPr>
        <p:spPr>
          <a:xfrm>
            <a:off x="5000625" y="6777483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19" name="Text 92"/>
          <p:cNvSpPr txBox="1"/>
          <p:nvPr/>
        </p:nvSpPr>
        <p:spPr>
          <a:xfrm>
            <a:off x="5162550" y="6729858"/>
            <a:ext cx="53347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620" name="Text 93"/>
          <p:cNvSpPr txBox="1"/>
          <p:nvPr/>
        </p:nvSpPr>
        <p:spPr>
          <a:xfrm>
            <a:off x="5619824" y="6729858"/>
            <a:ext cx="1714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621" name="Text 94"/>
          <p:cNvSpPr txBox="1"/>
          <p:nvPr/>
        </p:nvSpPr>
        <p:spPr>
          <a:xfrm>
            <a:off x="5715074" y="6729858"/>
            <a:ext cx="1139950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622" name="Shape 95"/>
          <p:cNvSpPr/>
          <p:nvPr/>
        </p:nvSpPr>
        <p:spPr>
          <a:xfrm>
            <a:off x="5000625" y="7037486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23" name="Text 96"/>
          <p:cNvSpPr txBox="1"/>
          <p:nvPr/>
        </p:nvSpPr>
        <p:spPr>
          <a:xfrm>
            <a:off x="5162549" y="6989861"/>
            <a:ext cx="86633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624" name="Text 97"/>
          <p:cNvSpPr txBox="1"/>
          <p:nvPr/>
        </p:nvSpPr>
        <p:spPr>
          <a:xfrm>
            <a:off x="5952678" y="6989861"/>
            <a:ext cx="1714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625" name="Text 98"/>
          <p:cNvSpPr txBox="1"/>
          <p:nvPr/>
        </p:nvSpPr>
        <p:spPr>
          <a:xfrm>
            <a:off x="6047928" y="6989861"/>
            <a:ext cx="105787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bienvenue2026</a:t>
            </a:r>
          </a:p>
        </p:txBody>
      </p:sp>
      <p:sp>
        <p:nvSpPr>
          <p:cNvPr id="626" name="Shape 99"/>
          <p:cNvSpPr/>
          <p:nvPr/>
        </p:nvSpPr>
        <p:spPr>
          <a:xfrm>
            <a:off x="5000625" y="7392738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627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00625" y="7492751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28" name="Text 100"/>
          <p:cNvSpPr txBox="1"/>
          <p:nvPr/>
        </p:nvSpPr>
        <p:spPr>
          <a:xfrm>
            <a:off x="5229224" y="7504658"/>
            <a:ext cx="672110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629" name="Shape 101"/>
          <p:cNvSpPr/>
          <p:nvPr/>
        </p:nvSpPr>
        <p:spPr>
          <a:xfrm>
            <a:off x="5000625" y="7807076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0" name="Text 102"/>
          <p:cNvSpPr txBox="1"/>
          <p:nvPr/>
        </p:nvSpPr>
        <p:spPr>
          <a:xfrm>
            <a:off x="5162549" y="7759451"/>
            <a:ext cx="2519216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631" name="Shape 103"/>
          <p:cNvSpPr/>
          <p:nvPr/>
        </p:nvSpPr>
        <p:spPr>
          <a:xfrm>
            <a:off x="5000625" y="8067079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2" name="Text 104"/>
          <p:cNvSpPr txBox="1"/>
          <p:nvPr/>
        </p:nvSpPr>
        <p:spPr>
          <a:xfrm>
            <a:off x="5162549" y="8019454"/>
            <a:ext cx="2968980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633" name="Shape 105"/>
          <p:cNvSpPr/>
          <p:nvPr/>
        </p:nvSpPr>
        <p:spPr>
          <a:xfrm>
            <a:off x="5000625" y="8327081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4" name="Text 106"/>
          <p:cNvSpPr txBox="1"/>
          <p:nvPr/>
        </p:nvSpPr>
        <p:spPr>
          <a:xfrm>
            <a:off x="5162550" y="8279456"/>
            <a:ext cx="199154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635" name="Shape 107"/>
          <p:cNvSpPr/>
          <p:nvPr/>
        </p:nvSpPr>
        <p:spPr>
          <a:xfrm>
            <a:off x="5000625" y="8587085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36" name="Text 108"/>
          <p:cNvSpPr txBox="1"/>
          <p:nvPr/>
        </p:nvSpPr>
        <p:spPr>
          <a:xfrm>
            <a:off x="5162549" y="8539460"/>
            <a:ext cx="2170065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sp>
        <p:nvSpPr>
          <p:cNvPr id="637" name="Shape 109"/>
          <p:cNvSpPr/>
          <p:nvPr/>
        </p:nvSpPr>
        <p:spPr>
          <a:xfrm>
            <a:off x="5000625" y="8942337"/>
            <a:ext cx="3724275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638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00625" y="9042349"/>
            <a:ext cx="152400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39" name="Text 110"/>
          <p:cNvSpPr txBox="1"/>
          <p:nvPr/>
        </p:nvSpPr>
        <p:spPr>
          <a:xfrm>
            <a:off x="5229224" y="9054256"/>
            <a:ext cx="1447504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640" name="Shape 111"/>
          <p:cNvSpPr/>
          <p:nvPr/>
        </p:nvSpPr>
        <p:spPr>
          <a:xfrm>
            <a:off x="5000625" y="9356674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1" name="Text 112"/>
          <p:cNvSpPr txBox="1"/>
          <p:nvPr/>
        </p:nvSpPr>
        <p:spPr>
          <a:xfrm>
            <a:off x="5162549" y="9309049"/>
            <a:ext cx="523803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642" name="Text 113"/>
          <p:cNvSpPr txBox="1"/>
          <p:nvPr/>
        </p:nvSpPr>
        <p:spPr>
          <a:xfrm>
            <a:off x="5610150" y="9309049"/>
            <a:ext cx="1714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643" name="Text 114"/>
          <p:cNvSpPr txBox="1"/>
          <p:nvPr/>
        </p:nvSpPr>
        <p:spPr>
          <a:xfrm>
            <a:off x="5705400" y="9309049"/>
            <a:ext cx="974974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644" name="Shape 115"/>
          <p:cNvSpPr/>
          <p:nvPr/>
        </p:nvSpPr>
        <p:spPr>
          <a:xfrm>
            <a:off x="5000625" y="9616678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5" name="Text 116"/>
          <p:cNvSpPr txBox="1"/>
          <p:nvPr/>
        </p:nvSpPr>
        <p:spPr>
          <a:xfrm>
            <a:off x="5162550" y="9569053"/>
            <a:ext cx="563240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646" name="Text 117"/>
          <p:cNvSpPr txBox="1"/>
          <p:nvPr/>
        </p:nvSpPr>
        <p:spPr>
          <a:xfrm>
            <a:off x="5649590" y="9569053"/>
            <a:ext cx="1714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647" name="Text 118"/>
          <p:cNvSpPr txBox="1"/>
          <p:nvPr/>
        </p:nvSpPr>
        <p:spPr>
          <a:xfrm>
            <a:off x="5744840" y="9569053"/>
            <a:ext cx="974900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648" name="Shape 119"/>
          <p:cNvSpPr/>
          <p:nvPr/>
        </p:nvSpPr>
        <p:spPr>
          <a:xfrm>
            <a:off x="5000625" y="9876680"/>
            <a:ext cx="47625" cy="47626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49" name="Text 120"/>
          <p:cNvSpPr txBox="1"/>
          <p:nvPr/>
        </p:nvSpPr>
        <p:spPr>
          <a:xfrm>
            <a:off x="5162549" y="9829055"/>
            <a:ext cx="65038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650" name="Text 121"/>
          <p:cNvSpPr txBox="1"/>
          <p:nvPr/>
        </p:nvSpPr>
        <p:spPr>
          <a:xfrm>
            <a:off x="5736728" y="9829055"/>
            <a:ext cx="171451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651" name="Text 122"/>
          <p:cNvSpPr txBox="1"/>
          <p:nvPr/>
        </p:nvSpPr>
        <p:spPr>
          <a:xfrm>
            <a:off x="5831978" y="9829055"/>
            <a:ext cx="314549" cy="185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652" name="Shape 123"/>
          <p:cNvSpPr/>
          <p:nvPr/>
        </p:nvSpPr>
        <p:spPr>
          <a:xfrm>
            <a:off x="5000625" y="10231934"/>
            <a:ext cx="3724275" cy="1462089"/>
          </a:xfrm>
          <a:prstGeom prst="roundRect">
            <a:avLst>
              <a:gd name="adj" fmla="val 7818"/>
            </a:avLst>
          </a:prstGeom>
          <a:solidFill>
            <a:srgbClr val="FFFFFF"/>
          </a:solidFill>
          <a:ln w="14288">
            <a:solidFill>
              <a:srgbClr val="1A1A18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53" name="Shape 124"/>
          <p:cNvSpPr/>
          <p:nvPr/>
        </p:nvSpPr>
        <p:spPr>
          <a:xfrm>
            <a:off x="5167312" y="10379571"/>
            <a:ext cx="3390901" cy="14289"/>
          </a:xfrm>
          <a:prstGeom prst="rect">
            <a:avLst/>
          </a:prstGeom>
          <a:solidFill>
            <a:srgbClr val="1A1A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654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167312" y="10479584"/>
            <a:ext cx="152401" cy="152401"/>
          </a:xfrm>
          <a:prstGeom prst="rect">
            <a:avLst/>
          </a:prstGeom>
          <a:ln w="12700">
            <a:miter lim="400000"/>
          </a:ln>
        </p:spPr>
      </p:pic>
      <p:sp>
        <p:nvSpPr>
          <p:cNvPr id="655" name="Text 125"/>
          <p:cNvSpPr txBox="1"/>
          <p:nvPr/>
        </p:nvSpPr>
        <p:spPr>
          <a:xfrm>
            <a:off x="5395912" y="10491489"/>
            <a:ext cx="1721049" cy="1666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722376">
              <a:defRPr b="1" spc="79" sz="711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656" name="Shape 126"/>
          <p:cNvSpPr/>
          <p:nvPr/>
        </p:nvSpPr>
        <p:spPr>
          <a:xfrm>
            <a:off x="5167312" y="10727234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657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224462" y="10784384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658" name="Text 127"/>
          <p:cNvSpPr txBox="1"/>
          <p:nvPr/>
        </p:nvSpPr>
        <p:spPr>
          <a:xfrm>
            <a:off x="6110287" y="10832528"/>
            <a:ext cx="2524126" cy="42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659" name="Text 128"/>
          <p:cNvSpPr txBox="1"/>
          <p:nvPr/>
        </p:nvSpPr>
        <p:spPr>
          <a:xfrm>
            <a:off x="6110287" y="11247759"/>
            <a:ext cx="2524126" cy="231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resa.maison-loren.fr</a:t>
            </a:r>
          </a:p>
        </p:txBody>
      </p:sp>
      <p:sp>
        <p:nvSpPr>
          <p:cNvPr id="660" name="Shape 129"/>
          <p:cNvSpPr/>
          <p:nvPr/>
        </p:nvSpPr>
        <p:spPr>
          <a:xfrm>
            <a:off x="800100" y="12360523"/>
            <a:ext cx="7924800" cy="12701"/>
          </a:xfrm>
          <a:prstGeom prst="rect">
            <a:avLst/>
          </a:prstGeom>
          <a:solidFill>
            <a:srgbClr val="E3E3DC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1" name="Text 130"/>
          <p:cNvSpPr txBox="1"/>
          <p:nvPr/>
        </p:nvSpPr>
        <p:spPr>
          <a:xfrm>
            <a:off x="800100" y="12524036"/>
            <a:ext cx="6278880" cy="410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C6C64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Merci d'avoir choisi notre logement ! Votre avis compte énormément pour nous et nous aide à toujours mieux vous accueillir.</a:t>
            </a:r>
          </a:p>
        </p:txBody>
      </p:sp>
      <p:sp>
        <p:nvSpPr>
          <p:cNvPr id="662" name="Text 131"/>
          <p:cNvSpPr txBox="1"/>
          <p:nvPr/>
        </p:nvSpPr>
        <p:spPr>
          <a:xfrm>
            <a:off x="8275662" y="12643767"/>
            <a:ext cx="525439" cy="171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50391">
              <a:defRPr b="1" sz="837">
                <a:solidFill>
                  <a:srgbClr val="1A1A18"/>
                </a:solidFill>
                <a:latin typeface="Archivo"/>
                <a:ea typeface="Archivo"/>
                <a:cs typeface="Archivo"/>
                <a:sym typeface="Archivo"/>
              </a:defRPr>
            </a:lvl1pPr>
          </a:lstStyle>
          <a:p>
            <a:pPr/>
            <a:r>
              <a:t>Merci ·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Shape 0"/>
          <p:cNvSpPr/>
          <p:nvPr/>
        </p:nvSpPr>
        <p:spPr>
          <a:xfrm>
            <a:off x="0" y="0"/>
            <a:ext cx="9525000" cy="13468350"/>
          </a:xfrm>
          <a:prstGeom prst="rect">
            <a:avLst/>
          </a:prstGeom>
          <a:solidFill>
            <a:srgbClr val="1C1D2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5" name="Shape 1"/>
          <p:cNvSpPr/>
          <p:nvPr/>
        </p:nvSpPr>
        <p:spPr>
          <a:xfrm>
            <a:off x="228600" y="228600"/>
            <a:ext cx="9067800" cy="13011150"/>
          </a:xfrm>
          <a:prstGeom prst="rect">
            <a:avLst/>
          </a:prstGeom>
          <a:ln>
            <a:solidFill>
              <a:srgbClr val="ECE7DA">
                <a:alpha val="14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666" name="Text 2"/>
          <p:cNvSpPr txBox="1"/>
          <p:nvPr/>
        </p:nvSpPr>
        <p:spPr>
          <a:xfrm>
            <a:off x="602741" y="571500"/>
            <a:ext cx="8319518" cy="219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400" sz="9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MAISON VERLAINE</a:t>
            </a:r>
          </a:p>
        </p:txBody>
      </p:sp>
      <p:sp>
        <p:nvSpPr>
          <p:cNvPr id="667" name="Text 3"/>
          <p:cNvSpPr txBox="1"/>
          <p:nvPr/>
        </p:nvSpPr>
        <p:spPr>
          <a:xfrm>
            <a:off x="602741" y="866774"/>
            <a:ext cx="8319518" cy="747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731520">
              <a:lnSpc>
                <a:spcPct val="98000"/>
              </a:lnSpc>
              <a:defRPr i="1" sz="456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668" name="Text 4"/>
          <p:cNvSpPr txBox="1"/>
          <p:nvPr/>
        </p:nvSpPr>
        <p:spPr>
          <a:xfrm>
            <a:off x="602741" y="1671414"/>
            <a:ext cx="8319518" cy="209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defRPr spc="300" sz="9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669" name="Text 5"/>
          <p:cNvSpPr txBox="1"/>
          <p:nvPr/>
        </p:nvSpPr>
        <p:spPr>
          <a:xfrm>
            <a:off x="1721167" y="1995264"/>
            <a:ext cx="608266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896111">
              <a:lnSpc>
                <a:spcPct val="160000"/>
              </a:lnSpc>
              <a:defRPr sz="1078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sp>
        <p:nvSpPr>
          <p:cNvPr id="670" name="Shape 6"/>
          <p:cNvSpPr/>
          <p:nvPr/>
        </p:nvSpPr>
        <p:spPr>
          <a:xfrm>
            <a:off x="723900" y="2936651"/>
            <a:ext cx="3871913" cy="12701"/>
          </a:xfrm>
          <a:prstGeom prst="rect">
            <a:avLst/>
          </a:prstGeom>
          <a:solidFill>
            <a:srgbClr val="ECE7DA">
              <a:alpha val="14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71" name="Shape 7"/>
          <p:cNvSpPr/>
          <p:nvPr/>
        </p:nvSpPr>
        <p:spPr>
          <a:xfrm>
            <a:off x="4929187" y="2936651"/>
            <a:ext cx="3871914" cy="12701"/>
          </a:xfrm>
          <a:prstGeom prst="rect">
            <a:avLst/>
          </a:prstGeom>
          <a:solidFill>
            <a:srgbClr val="ECE7DA">
              <a:alpha val="14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672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3900" y="324065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673" name="Text 8"/>
          <p:cNvSpPr txBox="1"/>
          <p:nvPr/>
        </p:nvSpPr>
        <p:spPr>
          <a:xfrm>
            <a:off x="981074" y="3223989"/>
            <a:ext cx="1205212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674" name="Text 9"/>
          <p:cNvSpPr txBox="1"/>
          <p:nvPr/>
        </p:nvSpPr>
        <p:spPr>
          <a:xfrm>
            <a:off x="885824" y="3619277"/>
            <a:ext cx="248394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675" name="Text 10"/>
          <p:cNvSpPr txBox="1"/>
          <p:nvPr/>
        </p:nvSpPr>
        <p:spPr>
          <a:xfrm>
            <a:off x="885824" y="3876675"/>
            <a:ext cx="2678720" cy="23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676" name="Text 11"/>
          <p:cNvSpPr txBox="1"/>
          <p:nvPr/>
        </p:nvSpPr>
        <p:spPr>
          <a:xfrm>
            <a:off x="885825" y="4134072"/>
            <a:ext cx="3483889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677" name="Image 1" descr="Imag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23900" y="4560539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678" name="Text 12"/>
          <p:cNvSpPr txBox="1"/>
          <p:nvPr/>
        </p:nvSpPr>
        <p:spPr>
          <a:xfrm>
            <a:off x="981074" y="4543871"/>
            <a:ext cx="651795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679" name="Text 13"/>
          <p:cNvSpPr txBox="1"/>
          <p:nvPr/>
        </p:nvSpPr>
        <p:spPr>
          <a:xfrm>
            <a:off x="885825" y="4939158"/>
            <a:ext cx="313859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680" name="Text 14"/>
          <p:cNvSpPr txBox="1"/>
          <p:nvPr/>
        </p:nvSpPr>
        <p:spPr>
          <a:xfrm>
            <a:off x="885824" y="5196556"/>
            <a:ext cx="345047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681" name="Text 15"/>
          <p:cNvSpPr txBox="1"/>
          <p:nvPr/>
        </p:nvSpPr>
        <p:spPr>
          <a:xfrm>
            <a:off x="885825" y="5453955"/>
            <a:ext cx="358889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682" name="Text 16"/>
          <p:cNvSpPr txBox="1"/>
          <p:nvPr/>
        </p:nvSpPr>
        <p:spPr>
          <a:xfrm>
            <a:off x="885825" y="5711354"/>
            <a:ext cx="236614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683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3900" y="6137821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684" name="Text 17"/>
          <p:cNvSpPr txBox="1"/>
          <p:nvPr/>
        </p:nvSpPr>
        <p:spPr>
          <a:xfrm>
            <a:off x="981074" y="6121151"/>
            <a:ext cx="1017763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685" name="Text 18"/>
          <p:cNvSpPr txBox="1"/>
          <p:nvPr/>
        </p:nvSpPr>
        <p:spPr>
          <a:xfrm>
            <a:off x="885824" y="6516438"/>
            <a:ext cx="327104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686" name="Text 19"/>
          <p:cNvSpPr txBox="1"/>
          <p:nvPr/>
        </p:nvSpPr>
        <p:spPr>
          <a:xfrm>
            <a:off x="885825" y="6773837"/>
            <a:ext cx="251668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687" name="Text 20"/>
          <p:cNvSpPr txBox="1"/>
          <p:nvPr/>
        </p:nvSpPr>
        <p:spPr>
          <a:xfrm>
            <a:off x="885824" y="7031235"/>
            <a:ext cx="28251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688" name="Text 21"/>
          <p:cNvSpPr txBox="1"/>
          <p:nvPr/>
        </p:nvSpPr>
        <p:spPr>
          <a:xfrm>
            <a:off x="885825" y="7288634"/>
            <a:ext cx="186563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689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23900" y="7715101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690" name="Text 22"/>
          <p:cNvSpPr txBox="1"/>
          <p:nvPr/>
        </p:nvSpPr>
        <p:spPr>
          <a:xfrm>
            <a:off x="981074" y="7698431"/>
            <a:ext cx="1466926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691" name="Text 23"/>
          <p:cNvSpPr txBox="1"/>
          <p:nvPr/>
        </p:nvSpPr>
        <p:spPr>
          <a:xfrm>
            <a:off x="885825" y="8093719"/>
            <a:ext cx="294192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692" name="Text 24"/>
          <p:cNvSpPr txBox="1"/>
          <p:nvPr/>
        </p:nvSpPr>
        <p:spPr>
          <a:xfrm>
            <a:off x="885824" y="8351118"/>
            <a:ext cx="23860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693" name="Text 25"/>
          <p:cNvSpPr txBox="1"/>
          <p:nvPr/>
        </p:nvSpPr>
        <p:spPr>
          <a:xfrm>
            <a:off x="885824" y="8608515"/>
            <a:ext cx="292268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694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23900" y="9034982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695" name="Text 26"/>
          <p:cNvSpPr txBox="1"/>
          <p:nvPr/>
        </p:nvSpPr>
        <p:spPr>
          <a:xfrm>
            <a:off x="981074" y="9018314"/>
            <a:ext cx="1378895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696" name="Text 27"/>
          <p:cNvSpPr txBox="1"/>
          <p:nvPr/>
        </p:nvSpPr>
        <p:spPr>
          <a:xfrm>
            <a:off x="885825" y="9413602"/>
            <a:ext cx="199571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697" name="Text 28"/>
          <p:cNvSpPr txBox="1"/>
          <p:nvPr/>
        </p:nvSpPr>
        <p:spPr>
          <a:xfrm>
            <a:off x="885824" y="9670999"/>
            <a:ext cx="161560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698" name="Text 29"/>
          <p:cNvSpPr txBox="1"/>
          <p:nvPr/>
        </p:nvSpPr>
        <p:spPr>
          <a:xfrm>
            <a:off x="885824" y="9928398"/>
            <a:ext cx="210845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699" name="Text 30"/>
          <p:cNvSpPr txBox="1"/>
          <p:nvPr/>
        </p:nvSpPr>
        <p:spPr>
          <a:xfrm>
            <a:off x="885824" y="10185796"/>
            <a:ext cx="126965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700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23900" y="10612263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01" name="Text 31"/>
          <p:cNvSpPr txBox="1"/>
          <p:nvPr/>
        </p:nvSpPr>
        <p:spPr>
          <a:xfrm>
            <a:off x="981074" y="10595595"/>
            <a:ext cx="1189064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702" name="Text 32"/>
          <p:cNvSpPr txBox="1"/>
          <p:nvPr/>
        </p:nvSpPr>
        <p:spPr>
          <a:xfrm>
            <a:off x="885824" y="10990882"/>
            <a:ext cx="141186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703" name="Text 33"/>
          <p:cNvSpPr txBox="1"/>
          <p:nvPr/>
        </p:nvSpPr>
        <p:spPr>
          <a:xfrm>
            <a:off x="2221483" y="10990882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704" name="Text 34"/>
          <p:cNvSpPr txBox="1"/>
          <p:nvPr/>
        </p:nvSpPr>
        <p:spPr>
          <a:xfrm>
            <a:off x="2427311" y="10990882"/>
            <a:ext cx="180513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705" name="Text 35"/>
          <p:cNvSpPr txBox="1"/>
          <p:nvPr/>
        </p:nvSpPr>
        <p:spPr>
          <a:xfrm>
            <a:off x="885824" y="11248280"/>
            <a:ext cx="125596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706" name="Text 36"/>
          <p:cNvSpPr txBox="1"/>
          <p:nvPr/>
        </p:nvSpPr>
        <p:spPr>
          <a:xfrm>
            <a:off x="2065585" y="11248280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707" name="Text 37"/>
          <p:cNvSpPr txBox="1"/>
          <p:nvPr/>
        </p:nvSpPr>
        <p:spPr>
          <a:xfrm>
            <a:off x="2271415" y="11248280"/>
            <a:ext cx="147846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708" name="Text 38"/>
          <p:cNvSpPr txBox="1"/>
          <p:nvPr/>
        </p:nvSpPr>
        <p:spPr>
          <a:xfrm>
            <a:off x="885825" y="11505679"/>
            <a:ext cx="112499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709" name="Text 39"/>
          <p:cNvSpPr txBox="1"/>
          <p:nvPr/>
        </p:nvSpPr>
        <p:spPr>
          <a:xfrm>
            <a:off x="1934616" y="11505679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710" name="Text 40"/>
          <p:cNvSpPr txBox="1"/>
          <p:nvPr/>
        </p:nvSpPr>
        <p:spPr>
          <a:xfrm>
            <a:off x="2140446" y="11505679"/>
            <a:ext cx="204311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711" name="Text 41"/>
          <p:cNvSpPr txBox="1"/>
          <p:nvPr/>
        </p:nvSpPr>
        <p:spPr>
          <a:xfrm>
            <a:off x="885824" y="11763077"/>
            <a:ext cx="168607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712" name="Text 42"/>
          <p:cNvSpPr txBox="1"/>
          <p:nvPr/>
        </p:nvSpPr>
        <p:spPr>
          <a:xfrm>
            <a:off x="2495699" y="11763077"/>
            <a:ext cx="28203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713" name="Text 43"/>
          <p:cNvSpPr txBox="1"/>
          <p:nvPr/>
        </p:nvSpPr>
        <p:spPr>
          <a:xfrm>
            <a:off x="2701527" y="11763077"/>
            <a:ext cx="174411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714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5000625" y="324065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15" name="Text 44"/>
          <p:cNvSpPr txBox="1"/>
          <p:nvPr/>
        </p:nvSpPr>
        <p:spPr>
          <a:xfrm>
            <a:off x="5257799" y="3223989"/>
            <a:ext cx="1146351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716" name="Text 45"/>
          <p:cNvSpPr txBox="1"/>
          <p:nvPr/>
        </p:nvSpPr>
        <p:spPr>
          <a:xfrm>
            <a:off x="5162550" y="3619277"/>
            <a:ext cx="237812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717" name="Text 46"/>
          <p:cNvSpPr txBox="1"/>
          <p:nvPr/>
        </p:nvSpPr>
        <p:spPr>
          <a:xfrm>
            <a:off x="5162550" y="3876675"/>
            <a:ext cx="2467942" cy="23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718" name="Text 47"/>
          <p:cNvSpPr txBox="1"/>
          <p:nvPr/>
        </p:nvSpPr>
        <p:spPr>
          <a:xfrm>
            <a:off x="5162550" y="4134072"/>
            <a:ext cx="227015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719" name="Text 48"/>
          <p:cNvSpPr txBox="1"/>
          <p:nvPr/>
        </p:nvSpPr>
        <p:spPr>
          <a:xfrm>
            <a:off x="5162550" y="4391471"/>
            <a:ext cx="273643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720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5000625" y="481793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21" name="Text 49"/>
          <p:cNvSpPr txBox="1"/>
          <p:nvPr/>
        </p:nvSpPr>
        <p:spPr>
          <a:xfrm>
            <a:off x="5257799" y="4801270"/>
            <a:ext cx="1361110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722" name="Text 50"/>
          <p:cNvSpPr txBox="1"/>
          <p:nvPr/>
        </p:nvSpPr>
        <p:spPr>
          <a:xfrm>
            <a:off x="5162550" y="5196556"/>
            <a:ext cx="193424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723" name="Text 51"/>
          <p:cNvSpPr txBox="1"/>
          <p:nvPr/>
        </p:nvSpPr>
        <p:spPr>
          <a:xfrm>
            <a:off x="5162550" y="5453955"/>
            <a:ext cx="222736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724" name="Text 52"/>
          <p:cNvSpPr txBox="1"/>
          <p:nvPr/>
        </p:nvSpPr>
        <p:spPr>
          <a:xfrm>
            <a:off x="5162549" y="5711354"/>
            <a:ext cx="253521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725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5000625" y="6137821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26" name="Text 53"/>
          <p:cNvSpPr txBox="1"/>
          <p:nvPr/>
        </p:nvSpPr>
        <p:spPr>
          <a:xfrm>
            <a:off x="5257800" y="6121151"/>
            <a:ext cx="480343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727" name="Text 54"/>
          <p:cNvSpPr txBox="1"/>
          <p:nvPr/>
        </p:nvSpPr>
        <p:spPr>
          <a:xfrm>
            <a:off x="5162550" y="6516438"/>
            <a:ext cx="49046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728" name="Text 55"/>
          <p:cNvSpPr txBox="1"/>
          <p:nvPr/>
        </p:nvSpPr>
        <p:spPr>
          <a:xfrm>
            <a:off x="5576813" y="6516438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729" name="Text 56"/>
          <p:cNvSpPr txBox="1"/>
          <p:nvPr/>
        </p:nvSpPr>
        <p:spPr>
          <a:xfrm>
            <a:off x="5701158" y="6516438"/>
            <a:ext cx="114925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730" name="Text 57"/>
          <p:cNvSpPr txBox="1"/>
          <p:nvPr/>
        </p:nvSpPr>
        <p:spPr>
          <a:xfrm>
            <a:off x="5162550" y="6773837"/>
            <a:ext cx="856951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731" name="Text 58"/>
          <p:cNvSpPr txBox="1"/>
          <p:nvPr/>
        </p:nvSpPr>
        <p:spPr>
          <a:xfrm>
            <a:off x="5943301" y="6773837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732" name="Text 59"/>
          <p:cNvSpPr txBox="1"/>
          <p:nvPr/>
        </p:nvSpPr>
        <p:spPr>
          <a:xfrm>
            <a:off x="6067647" y="6773837"/>
            <a:ext cx="111033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733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00625" y="7200304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34" name="Text 60"/>
          <p:cNvSpPr txBox="1"/>
          <p:nvPr/>
        </p:nvSpPr>
        <p:spPr>
          <a:xfrm>
            <a:off x="5257799" y="7183635"/>
            <a:ext cx="572395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735" name="Text 61"/>
          <p:cNvSpPr txBox="1"/>
          <p:nvPr/>
        </p:nvSpPr>
        <p:spPr>
          <a:xfrm>
            <a:off x="5162549" y="7578922"/>
            <a:ext cx="245536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736" name="Text 62"/>
          <p:cNvSpPr txBox="1"/>
          <p:nvPr/>
        </p:nvSpPr>
        <p:spPr>
          <a:xfrm>
            <a:off x="5162549" y="7836321"/>
            <a:ext cx="296890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737" name="Text 63"/>
          <p:cNvSpPr txBox="1"/>
          <p:nvPr/>
        </p:nvSpPr>
        <p:spPr>
          <a:xfrm>
            <a:off x="5162550" y="8093719"/>
            <a:ext cx="1955228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738" name="Text 64"/>
          <p:cNvSpPr txBox="1"/>
          <p:nvPr/>
        </p:nvSpPr>
        <p:spPr>
          <a:xfrm>
            <a:off x="5162550" y="8351118"/>
            <a:ext cx="2156594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739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00625" y="8777585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40" name="Text 65"/>
          <p:cNvSpPr txBox="1"/>
          <p:nvPr/>
        </p:nvSpPr>
        <p:spPr>
          <a:xfrm>
            <a:off x="5257799" y="8760915"/>
            <a:ext cx="1157364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741" name="Text 66"/>
          <p:cNvSpPr txBox="1"/>
          <p:nvPr/>
        </p:nvSpPr>
        <p:spPr>
          <a:xfrm>
            <a:off x="5162549" y="9156203"/>
            <a:ext cx="515543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742" name="Text 67"/>
          <p:cNvSpPr txBox="1"/>
          <p:nvPr/>
        </p:nvSpPr>
        <p:spPr>
          <a:xfrm>
            <a:off x="5601891" y="9156203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743" name="Text 68"/>
          <p:cNvSpPr txBox="1"/>
          <p:nvPr/>
        </p:nvSpPr>
        <p:spPr>
          <a:xfrm>
            <a:off x="5726236" y="9156203"/>
            <a:ext cx="1120156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744" name="Text 69"/>
          <p:cNvSpPr txBox="1"/>
          <p:nvPr/>
        </p:nvSpPr>
        <p:spPr>
          <a:xfrm>
            <a:off x="5162549" y="9413602"/>
            <a:ext cx="518222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745" name="Text 70"/>
          <p:cNvSpPr txBox="1"/>
          <p:nvPr/>
        </p:nvSpPr>
        <p:spPr>
          <a:xfrm>
            <a:off x="5604569" y="9413602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746" name="Text 71"/>
          <p:cNvSpPr txBox="1"/>
          <p:nvPr/>
        </p:nvSpPr>
        <p:spPr>
          <a:xfrm>
            <a:off x="5728915" y="9413602"/>
            <a:ext cx="114225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747" name="Text 72"/>
          <p:cNvSpPr txBox="1"/>
          <p:nvPr/>
        </p:nvSpPr>
        <p:spPr>
          <a:xfrm>
            <a:off x="5162549" y="9670999"/>
            <a:ext cx="623145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748" name="Text 73"/>
          <p:cNvSpPr txBox="1"/>
          <p:nvPr/>
        </p:nvSpPr>
        <p:spPr>
          <a:xfrm>
            <a:off x="5709492" y="9670999"/>
            <a:ext cx="200547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749" name="Text 74"/>
          <p:cNvSpPr txBox="1"/>
          <p:nvPr/>
        </p:nvSpPr>
        <p:spPr>
          <a:xfrm>
            <a:off x="5833838" y="9670999"/>
            <a:ext cx="307480" cy="23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ECE7DA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750" name="Shape 75"/>
          <p:cNvSpPr/>
          <p:nvPr/>
        </p:nvSpPr>
        <p:spPr>
          <a:xfrm>
            <a:off x="5000625" y="10080798"/>
            <a:ext cx="3800475" cy="1509714"/>
          </a:xfrm>
          <a:prstGeom prst="roundRect">
            <a:avLst>
              <a:gd name="adj" fmla="val 7571"/>
            </a:avLst>
          </a:prstGeom>
          <a:solidFill>
            <a:srgbClr val="FFFFFF">
              <a:alpha val="4000"/>
            </a:srgbClr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751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167312" y="10245104"/>
            <a:ext cx="171451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52" name="Text 76"/>
          <p:cNvSpPr txBox="1"/>
          <p:nvPr/>
        </p:nvSpPr>
        <p:spPr>
          <a:xfrm>
            <a:off x="5424487" y="10228436"/>
            <a:ext cx="1393107" cy="2428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z="12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753" name="Shape 77"/>
          <p:cNvSpPr/>
          <p:nvPr/>
        </p:nvSpPr>
        <p:spPr>
          <a:xfrm>
            <a:off x="5167312" y="10623723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754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224462" y="10680873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755" name="Text 78"/>
          <p:cNvSpPr txBox="1"/>
          <p:nvPr/>
        </p:nvSpPr>
        <p:spPr>
          <a:xfrm>
            <a:off x="6110287" y="10718602"/>
            <a:ext cx="2600326" cy="438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A39E92"/>
                </a:solidFill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756" name="Text 79"/>
          <p:cNvSpPr txBox="1"/>
          <p:nvPr/>
        </p:nvSpPr>
        <p:spPr>
          <a:xfrm>
            <a:off x="6110287" y="11147673"/>
            <a:ext cx="2600326" cy="23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Jost"/>
                <a:ea typeface="Jost"/>
                <a:cs typeface="Jost"/>
                <a:sym typeface="Jost"/>
              </a:defRPr>
            </a:lvl1pPr>
          </a:lstStyle>
          <a:p>
            <a:pPr/>
            <a:r>
              <a:t>resa.maison-loren.fr</a:t>
            </a:r>
          </a:p>
        </p:txBody>
      </p:sp>
      <p:sp>
        <p:nvSpPr>
          <p:cNvPr id="757" name="Text 80"/>
          <p:cNvSpPr txBox="1"/>
          <p:nvPr/>
        </p:nvSpPr>
        <p:spPr>
          <a:xfrm>
            <a:off x="2015489" y="12687300"/>
            <a:ext cx="5494021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>
              <a:lnSpc>
                <a:spcPct val="140000"/>
              </a:lnSpc>
              <a:defRPr i="1" sz="1500">
                <a:solidFill>
                  <a:srgbClr val="ECE7DA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</a:lstStyle>
          <a:p>
            <a:pPr/>
            <a:r>
              <a:t>Merci de votre visite — passez une douce nuit.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Shape 0"/>
          <p:cNvSpPr/>
          <p:nvPr/>
        </p:nvSpPr>
        <p:spPr>
          <a:xfrm>
            <a:off x="0" y="0"/>
            <a:ext cx="9525000" cy="13468350"/>
          </a:xfrm>
          <a:prstGeom prst="rect">
            <a:avLst/>
          </a:prstGeom>
          <a:solidFill>
            <a:srgbClr val="EFE3C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60" name="Shape 1"/>
          <p:cNvSpPr/>
          <p:nvPr/>
        </p:nvSpPr>
        <p:spPr>
          <a:xfrm>
            <a:off x="209550" y="209550"/>
            <a:ext cx="9105900" cy="13049250"/>
          </a:xfrm>
          <a:prstGeom prst="rect">
            <a:avLst/>
          </a:prstGeom>
          <a:ln w="19050">
            <a:solidFill>
              <a:srgbClr val="CDBA98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pic>
        <p:nvPicPr>
          <p:cNvPr id="761" name="Image 0" descr="Image 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39680" y="810183"/>
            <a:ext cx="322738" cy="322735"/>
          </a:xfrm>
          <a:prstGeom prst="rect">
            <a:avLst/>
          </a:prstGeom>
          <a:ln w="12700">
            <a:miter lim="400000"/>
          </a:ln>
        </p:spPr>
      </p:pic>
      <p:sp>
        <p:nvSpPr>
          <p:cNvPr id="762" name="Text 2"/>
          <p:cNvSpPr txBox="1"/>
          <p:nvPr/>
        </p:nvSpPr>
        <p:spPr>
          <a:xfrm>
            <a:off x="704850" y="609599"/>
            <a:ext cx="8358759" cy="193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200" sz="900"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LA GRANGE AUX FOINS</a:t>
            </a:r>
          </a:p>
        </p:txBody>
      </p:sp>
      <p:sp>
        <p:nvSpPr>
          <p:cNvPr id="763" name="Text 3"/>
          <p:cNvSpPr txBox="1"/>
          <p:nvPr/>
        </p:nvSpPr>
        <p:spPr>
          <a:xfrm>
            <a:off x="704850" y="776287"/>
            <a:ext cx="8358759" cy="861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676655">
              <a:lnSpc>
                <a:spcPct val="90000"/>
              </a:lnSpc>
              <a:defRPr b="1" sz="5328">
                <a:solidFill>
                  <a:srgbClr val="473C29"/>
                </a:solidFill>
                <a:latin typeface="Caveat"/>
                <a:ea typeface="Caveat"/>
                <a:cs typeface="Caveat"/>
                <a:sym typeface="Caveat"/>
              </a:defRPr>
            </a:lvl1pPr>
          </a:lstStyle>
          <a:p>
            <a:pPr/>
            <a:r>
              <a:t>Bienvenue!</a:t>
            </a:r>
          </a:p>
        </p:txBody>
      </p:sp>
      <p:sp>
        <p:nvSpPr>
          <p:cNvPr id="764" name="Text 4"/>
          <p:cNvSpPr txBox="1"/>
          <p:nvPr/>
        </p:nvSpPr>
        <p:spPr>
          <a:xfrm>
            <a:off x="704850" y="1656383"/>
            <a:ext cx="8358759" cy="193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spc="100" sz="9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NOUS VOUS SOUHAITONS UN AGRÉABLE SÉJOUR</a:t>
            </a:r>
          </a:p>
        </p:txBody>
      </p:sp>
      <p:sp>
        <p:nvSpPr>
          <p:cNvPr id="765" name="Text 5"/>
          <p:cNvSpPr txBox="1"/>
          <p:nvPr/>
        </p:nvSpPr>
        <p:spPr>
          <a:xfrm>
            <a:off x="704849" y="1937369"/>
            <a:ext cx="6475097" cy="680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5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sp>
        <p:nvSpPr>
          <p:cNvPr id="766" name="Shape 6"/>
          <p:cNvSpPr/>
          <p:nvPr/>
        </p:nvSpPr>
        <p:spPr>
          <a:xfrm>
            <a:off x="704850" y="2788965"/>
            <a:ext cx="8115300" cy="19051"/>
          </a:xfrm>
          <a:prstGeom prst="rect">
            <a:avLst/>
          </a:prstGeom>
          <a:solidFill>
            <a:srgbClr val="CDBA9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767" name="Image 1" descr="Image 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04850" y="306042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68" name="Text 7"/>
          <p:cNvSpPr txBox="1"/>
          <p:nvPr/>
        </p:nvSpPr>
        <p:spPr>
          <a:xfrm>
            <a:off x="962024" y="3055665"/>
            <a:ext cx="1209305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769" name="Text 8"/>
          <p:cNvSpPr txBox="1"/>
          <p:nvPr/>
        </p:nvSpPr>
        <p:spPr>
          <a:xfrm>
            <a:off x="866774" y="3336652"/>
            <a:ext cx="2524201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770" name="Text 9"/>
          <p:cNvSpPr txBox="1"/>
          <p:nvPr/>
        </p:nvSpPr>
        <p:spPr>
          <a:xfrm>
            <a:off x="866775" y="3587129"/>
            <a:ext cx="2645913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771" name="Text 10"/>
          <p:cNvSpPr txBox="1"/>
          <p:nvPr/>
        </p:nvSpPr>
        <p:spPr>
          <a:xfrm>
            <a:off x="866775" y="3837608"/>
            <a:ext cx="3553408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772" name="Image 2" descr="Imag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4850" y="4230959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73" name="Text 11"/>
          <p:cNvSpPr txBox="1"/>
          <p:nvPr/>
        </p:nvSpPr>
        <p:spPr>
          <a:xfrm>
            <a:off x="962024" y="4226197"/>
            <a:ext cx="675979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774" name="Text 12"/>
          <p:cNvSpPr txBox="1"/>
          <p:nvPr/>
        </p:nvSpPr>
        <p:spPr>
          <a:xfrm>
            <a:off x="866774" y="4507184"/>
            <a:ext cx="3191485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775" name="Text 13"/>
          <p:cNvSpPr txBox="1"/>
          <p:nvPr/>
        </p:nvSpPr>
        <p:spPr>
          <a:xfrm>
            <a:off x="866775" y="4757663"/>
            <a:ext cx="3584220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776" name="Text 14"/>
          <p:cNvSpPr txBox="1"/>
          <p:nvPr/>
        </p:nvSpPr>
        <p:spPr>
          <a:xfrm>
            <a:off x="866774" y="5008140"/>
            <a:ext cx="3721955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777" name="Text 15"/>
          <p:cNvSpPr txBox="1"/>
          <p:nvPr/>
        </p:nvSpPr>
        <p:spPr>
          <a:xfrm>
            <a:off x="866775" y="5258618"/>
            <a:ext cx="2454101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778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04850" y="5651970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79" name="Text 16"/>
          <p:cNvSpPr txBox="1"/>
          <p:nvPr/>
        </p:nvSpPr>
        <p:spPr>
          <a:xfrm>
            <a:off x="962025" y="5647209"/>
            <a:ext cx="1064047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780" name="Text 17"/>
          <p:cNvSpPr txBox="1"/>
          <p:nvPr/>
        </p:nvSpPr>
        <p:spPr>
          <a:xfrm>
            <a:off x="866774" y="5928195"/>
            <a:ext cx="3478909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781" name="Text 18"/>
          <p:cNvSpPr txBox="1"/>
          <p:nvPr/>
        </p:nvSpPr>
        <p:spPr>
          <a:xfrm>
            <a:off x="866775" y="6178674"/>
            <a:ext cx="2707920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782" name="Text 19"/>
          <p:cNvSpPr txBox="1"/>
          <p:nvPr/>
        </p:nvSpPr>
        <p:spPr>
          <a:xfrm>
            <a:off x="866774" y="6429152"/>
            <a:ext cx="2939701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783" name="Text 20"/>
          <p:cNvSpPr txBox="1"/>
          <p:nvPr/>
        </p:nvSpPr>
        <p:spPr>
          <a:xfrm>
            <a:off x="866775" y="6679628"/>
            <a:ext cx="1924644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784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04850" y="7072982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85" name="Text 21"/>
          <p:cNvSpPr txBox="1"/>
          <p:nvPr/>
        </p:nvSpPr>
        <p:spPr>
          <a:xfrm>
            <a:off x="962025" y="7068219"/>
            <a:ext cx="1477417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786" name="Text 22"/>
          <p:cNvSpPr txBox="1"/>
          <p:nvPr/>
        </p:nvSpPr>
        <p:spPr>
          <a:xfrm>
            <a:off x="866774" y="7349207"/>
            <a:ext cx="2968214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787" name="Text 23"/>
          <p:cNvSpPr txBox="1"/>
          <p:nvPr/>
        </p:nvSpPr>
        <p:spPr>
          <a:xfrm>
            <a:off x="866774" y="7599684"/>
            <a:ext cx="2538340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788" name="Text 24"/>
          <p:cNvSpPr txBox="1"/>
          <p:nvPr/>
        </p:nvSpPr>
        <p:spPr>
          <a:xfrm>
            <a:off x="866775" y="7850162"/>
            <a:ext cx="3067699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789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04850" y="8243514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90" name="Text 25"/>
          <p:cNvSpPr txBox="1"/>
          <p:nvPr/>
        </p:nvSpPr>
        <p:spPr>
          <a:xfrm>
            <a:off x="962024" y="8238752"/>
            <a:ext cx="1426966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791" name="Text 26"/>
          <p:cNvSpPr txBox="1"/>
          <p:nvPr/>
        </p:nvSpPr>
        <p:spPr>
          <a:xfrm>
            <a:off x="866775" y="8519739"/>
            <a:ext cx="2071018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792" name="Text 27"/>
          <p:cNvSpPr txBox="1"/>
          <p:nvPr/>
        </p:nvSpPr>
        <p:spPr>
          <a:xfrm>
            <a:off x="866774" y="8770218"/>
            <a:ext cx="1681909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793" name="Text 28"/>
          <p:cNvSpPr txBox="1"/>
          <p:nvPr/>
        </p:nvSpPr>
        <p:spPr>
          <a:xfrm>
            <a:off x="866774" y="9020695"/>
            <a:ext cx="2242991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794" name="Text 29"/>
          <p:cNvSpPr txBox="1"/>
          <p:nvPr/>
        </p:nvSpPr>
        <p:spPr>
          <a:xfrm>
            <a:off x="866774" y="9271173"/>
            <a:ext cx="1355305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795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704850" y="966452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796" name="Text 30"/>
          <p:cNvSpPr txBox="1"/>
          <p:nvPr/>
        </p:nvSpPr>
        <p:spPr>
          <a:xfrm>
            <a:off x="962025" y="9659763"/>
            <a:ext cx="1223367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797" name="Text 31"/>
          <p:cNvSpPr txBox="1"/>
          <p:nvPr/>
        </p:nvSpPr>
        <p:spPr>
          <a:xfrm>
            <a:off x="866774" y="9940751"/>
            <a:ext cx="1370560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798" name="Text 32"/>
          <p:cNvSpPr txBox="1"/>
          <p:nvPr/>
        </p:nvSpPr>
        <p:spPr>
          <a:xfrm>
            <a:off x="2161133" y="9940751"/>
            <a:ext cx="245344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799" name="Text 33"/>
          <p:cNvSpPr txBox="1"/>
          <p:nvPr/>
        </p:nvSpPr>
        <p:spPr>
          <a:xfrm>
            <a:off x="2330276" y="9940751"/>
            <a:ext cx="1820911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800" name="Text 34"/>
          <p:cNvSpPr txBox="1"/>
          <p:nvPr/>
        </p:nvSpPr>
        <p:spPr>
          <a:xfrm>
            <a:off x="866775" y="10191229"/>
            <a:ext cx="1206698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801" name="Text 35"/>
          <p:cNvSpPr txBox="1"/>
          <p:nvPr/>
        </p:nvSpPr>
        <p:spPr>
          <a:xfrm>
            <a:off x="1997273" y="10191229"/>
            <a:ext cx="245344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802" name="Text 36"/>
          <p:cNvSpPr txBox="1"/>
          <p:nvPr/>
        </p:nvSpPr>
        <p:spPr>
          <a:xfrm>
            <a:off x="2166416" y="10191229"/>
            <a:ext cx="1542159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803" name="Text 37"/>
          <p:cNvSpPr txBox="1"/>
          <p:nvPr/>
        </p:nvSpPr>
        <p:spPr>
          <a:xfrm>
            <a:off x="866775" y="10441706"/>
            <a:ext cx="1092771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804" name="Text 38"/>
          <p:cNvSpPr txBox="1"/>
          <p:nvPr/>
        </p:nvSpPr>
        <p:spPr>
          <a:xfrm>
            <a:off x="1883346" y="10441706"/>
            <a:ext cx="245344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805" name="Text 39"/>
          <p:cNvSpPr txBox="1"/>
          <p:nvPr/>
        </p:nvSpPr>
        <p:spPr>
          <a:xfrm>
            <a:off x="2052489" y="10441706"/>
            <a:ext cx="2156595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806" name="Text 40"/>
          <p:cNvSpPr txBox="1"/>
          <p:nvPr/>
        </p:nvSpPr>
        <p:spPr>
          <a:xfrm>
            <a:off x="866774" y="10692185"/>
            <a:ext cx="1626693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807" name="Text 41"/>
          <p:cNvSpPr txBox="1"/>
          <p:nvPr/>
        </p:nvSpPr>
        <p:spPr>
          <a:xfrm>
            <a:off x="2417266" y="10692185"/>
            <a:ext cx="245344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808" name="Text 42"/>
          <p:cNvSpPr txBox="1"/>
          <p:nvPr/>
        </p:nvSpPr>
        <p:spPr>
          <a:xfrm>
            <a:off x="2586409" y="10692185"/>
            <a:ext cx="1813323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809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5000625" y="306042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10" name="Text 43"/>
          <p:cNvSpPr txBox="1"/>
          <p:nvPr/>
        </p:nvSpPr>
        <p:spPr>
          <a:xfrm>
            <a:off x="5257799" y="3055665"/>
            <a:ext cx="1195241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811" name="Text 44"/>
          <p:cNvSpPr txBox="1"/>
          <p:nvPr/>
        </p:nvSpPr>
        <p:spPr>
          <a:xfrm>
            <a:off x="5162550" y="3336652"/>
            <a:ext cx="2389287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812" name="Text 45"/>
          <p:cNvSpPr txBox="1"/>
          <p:nvPr/>
        </p:nvSpPr>
        <p:spPr>
          <a:xfrm>
            <a:off x="5162549" y="3587129"/>
            <a:ext cx="2517355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813" name="Text 46"/>
          <p:cNvSpPr txBox="1"/>
          <p:nvPr/>
        </p:nvSpPr>
        <p:spPr>
          <a:xfrm>
            <a:off x="5162549" y="3837608"/>
            <a:ext cx="2399930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814" name="Text 47"/>
          <p:cNvSpPr txBox="1"/>
          <p:nvPr/>
        </p:nvSpPr>
        <p:spPr>
          <a:xfrm>
            <a:off x="5162549" y="4088084"/>
            <a:ext cx="2708842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815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5000625" y="448143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16" name="Text 48"/>
          <p:cNvSpPr txBox="1"/>
          <p:nvPr/>
        </p:nvSpPr>
        <p:spPr>
          <a:xfrm>
            <a:off x="5257799" y="4476675"/>
            <a:ext cx="1412827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817" name="Text 49"/>
          <p:cNvSpPr txBox="1"/>
          <p:nvPr/>
        </p:nvSpPr>
        <p:spPr>
          <a:xfrm>
            <a:off x="5162549" y="4757663"/>
            <a:ext cx="1967807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818" name="Text 50"/>
          <p:cNvSpPr txBox="1"/>
          <p:nvPr/>
        </p:nvSpPr>
        <p:spPr>
          <a:xfrm>
            <a:off x="5162549" y="5008140"/>
            <a:ext cx="2255790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819" name="Text 51"/>
          <p:cNvSpPr txBox="1"/>
          <p:nvPr/>
        </p:nvSpPr>
        <p:spPr>
          <a:xfrm>
            <a:off x="5162550" y="5258618"/>
            <a:ext cx="2644764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820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00625" y="5651970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21" name="Text 52"/>
          <p:cNvSpPr txBox="1"/>
          <p:nvPr/>
        </p:nvSpPr>
        <p:spPr>
          <a:xfrm>
            <a:off x="5257799" y="5647209"/>
            <a:ext cx="486670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822" name="Text 53"/>
          <p:cNvSpPr txBox="1"/>
          <p:nvPr/>
        </p:nvSpPr>
        <p:spPr>
          <a:xfrm>
            <a:off x="5162549" y="5928195"/>
            <a:ext cx="526481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823" name="Text 54"/>
          <p:cNvSpPr txBox="1"/>
          <p:nvPr/>
        </p:nvSpPr>
        <p:spPr>
          <a:xfrm>
            <a:off x="5612829" y="5928195"/>
            <a:ext cx="157759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24" name="Text 55"/>
          <p:cNvSpPr txBox="1"/>
          <p:nvPr/>
        </p:nvSpPr>
        <p:spPr>
          <a:xfrm>
            <a:off x="5694386" y="5928195"/>
            <a:ext cx="1110482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825" name="Text 56"/>
          <p:cNvSpPr txBox="1"/>
          <p:nvPr/>
        </p:nvSpPr>
        <p:spPr>
          <a:xfrm>
            <a:off x="5162549" y="6178674"/>
            <a:ext cx="875930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826" name="Text 57"/>
          <p:cNvSpPr txBox="1"/>
          <p:nvPr/>
        </p:nvSpPr>
        <p:spPr>
          <a:xfrm>
            <a:off x="5962277" y="6178674"/>
            <a:ext cx="157759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27" name="Text 58"/>
          <p:cNvSpPr txBox="1"/>
          <p:nvPr/>
        </p:nvSpPr>
        <p:spPr>
          <a:xfrm>
            <a:off x="6043836" y="6178674"/>
            <a:ext cx="1053927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828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00625" y="657202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29" name="Text 59"/>
          <p:cNvSpPr txBox="1"/>
          <p:nvPr/>
        </p:nvSpPr>
        <p:spPr>
          <a:xfrm>
            <a:off x="5257800" y="6567264"/>
            <a:ext cx="590773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830" name="Text 60"/>
          <p:cNvSpPr txBox="1"/>
          <p:nvPr/>
        </p:nvSpPr>
        <p:spPr>
          <a:xfrm>
            <a:off x="5162550" y="6848251"/>
            <a:ext cx="2575768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831" name="Text 61"/>
          <p:cNvSpPr txBox="1"/>
          <p:nvPr/>
        </p:nvSpPr>
        <p:spPr>
          <a:xfrm>
            <a:off x="5162549" y="7098728"/>
            <a:ext cx="3058043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832" name="Text 62"/>
          <p:cNvSpPr txBox="1"/>
          <p:nvPr/>
        </p:nvSpPr>
        <p:spPr>
          <a:xfrm>
            <a:off x="5162549" y="7349207"/>
            <a:ext cx="2052193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833" name="Text 63"/>
          <p:cNvSpPr txBox="1"/>
          <p:nvPr/>
        </p:nvSpPr>
        <p:spPr>
          <a:xfrm>
            <a:off x="5162549" y="7599684"/>
            <a:ext cx="2189115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834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000625" y="7993037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35" name="Text 64"/>
          <p:cNvSpPr txBox="1"/>
          <p:nvPr/>
        </p:nvSpPr>
        <p:spPr>
          <a:xfrm>
            <a:off x="5257800" y="7988275"/>
            <a:ext cx="1208484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836" name="Text 65"/>
          <p:cNvSpPr txBox="1"/>
          <p:nvPr/>
        </p:nvSpPr>
        <p:spPr>
          <a:xfrm>
            <a:off x="5162549" y="8269262"/>
            <a:ext cx="549029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837" name="Text 66"/>
          <p:cNvSpPr txBox="1"/>
          <p:nvPr/>
        </p:nvSpPr>
        <p:spPr>
          <a:xfrm>
            <a:off x="5635376" y="8269262"/>
            <a:ext cx="157759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38" name="Text 67"/>
          <p:cNvSpPr txBox="1"/>
          <p:nvPr/>
        </p:nvSpPr>
        <p:spPr>
          <a:xfrm>
            <a:off x="5716935" y="8269262"/>
            <a:ext cx="928242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839" name="Text 68"/>
          <p:cNvSpPr txBox="1"/>
          <p:nvPr/>
        </p:nvSpPr>
        <p:spPr>
          <a:xfrm>
            <a:off x="5162550" y="8519739"/>
            <a:ext cx="576188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840" name="Text 69"/>
          <p:cNvSpPr txBox="1"/>
          <p:nvPr/>
        </p:nvSpPr>
        <p:spPr>
          <a:xfrm>
            <a:off x="5662538" y="8519739"/>
            <a:ext cx="157759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41" name="Text 70"/>
          <p:cNvSpPr txBox="1"/>
          <p:nvPr/>
        </p:nvSpPr>
        <p:spPr>
          <a:xfrm>
            <a:off x="5744095" y="8519739"/>
            <a:ext cx="949748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842" name="Text 71"/>
          <p:cNvSpPr txBox="1"/>
          <p:nvPr/>
        </p:nvSpPr>
        <p:spPr>
          <a:xfrm>
            <a:off x="5162550" y="8770218"/>
            <a:ext cx="665113" cy="195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843" name="Text 72"/>
          <p:cNvSpPr txBox="1"/>
          <p:nvPr/>
        </p:nvSpPr>
        <p:spPr>
          <a:xfrm>
            <a:off x="5751462" y="8770218"/>
            <a:ext cx="157759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844" name="Text 73"/>
          <p:cNvSpPr txBox="1"/>
          <p:nvPr/>
        </p:nvSpPr>
        <p:spPr>
          <a:xfrm>
            <a:off x="5833021" y="8770218"/>
            <a:ext cx="266403" cy="206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b="1" sz="970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845" name="Shape 74"/>
          <p:cNvSpPr/>
          <p:nvPr/>
        </p:nvSpPr>
        <p:spPr>
          <a:xfrm>
            <a:off x="5000625" y="9158807"/>
            <a:ext cx="3819525" cy="1381126"/>
          </a:xfrm>
          <a:prstGeom prst="roundRect">
            <a:avLst>
              <a:gd name="adj" fmla="val 8276"/>
            </a:avLst>
          </a:prstGeom>
          <a:solidFill>
            <a:srgbClr val="EFE3C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846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167312" y="9311207"/>
            <a:ext cx="171451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47" name="Text 75"/>
          <p:cNvSpPr txBox="1"/>
          <p:nvPr/>
        </p:nvSpPr>
        <p:spPr>
          <a:xfrm>
            <a:off x="5424487" y="9306445"/>
            <a:ext cx="1440732" cy="231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32104">
              <a:defRPr b="1" sz="1092">
                <a:solidFill>
                  <a:srgbClr val="473C2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848" name="Shape 76"/>
          <p:cNvSpPr/>
          <p:nvPr/>
        </p:nvSpPr>
        <p:spPr>
          <a:xfrm>
            <a:off x="5167312" y="9573145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849" name="Image 13" descr="Image 13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5224462" y="9630295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850" name="Text 77"/>
          <p:cNvSpPr txBox="1"/>
          <p:nvPr/>
        </p:nvSpPr>
        <p:spPr>
          <a:xfrm>
            <a:off x="6110287" y="9678441"/>
            <a:ext cx="2619471" cy="42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6D6049"/>
                </a:solidFill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851" name="Text 78"/>
          <p:cNvSpPr txBox="1"/>
          <p:nvPr/>
        </p:nvSpPr>
        <p:spPr>
          <a:xfrm>
            <a:off x="6110287" y="10093672"/>
            <a:ext cx="2619471" cy="231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Bitter"/>
                <a:ea typeface="Bitter"/>
                <a:cs typeface="Bitter"/>
                <a:sym typeface="Bitter"/>
              </a:defRPr>
            </a:lvl1pPr>
          </a:lstStyle>
          <a:p>
            <a:pPr/>
            <a:r>
              <a:t>resa.maison-loren.fr</a:t>
            </a:r>
          </a:p>
        </p:txBody>
      </p:sp>
      <p:sp>
        <p:nvSpPr>
          <p:cNvPr id="852" name="Shape 79"/>
          <p:cNvSpPr/>
          <p:nvPr/>
        </p:nvSpPr>
        <p:spPr>
          <a:xfrm>
            <a:off x="704850" y="12496800"/>
            <a:ext cx="8115300" cy="19050"/>
          </a:xfrm>
          <a:prstGeom prst="rect">
            <a:avLst/>
          </a:prstGeom>
          <a:solidFill>
            <a:srgbClr val="CDBA9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53" name="Text 80"/>
          <p:cNvSpPr txBox="1"/>
          <p:nvPr/>
        </p:nvSpPr>
        <p:spPr>
          <a:xfrm>
            <a:off x="583121" y="12649200"/>
            <a:ext cx="8358759" cy="361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algn="ctr" defTabSz="731520">
              <a:defRPr b="1" sz="2000">
                <a:latin typeface="Caveat"/>
                <a:ea typeface="Caveat"/>
                <a:cs typeface="Caveat"/>
                <a:sym typeface="Caveat"/>
              </a:defRPr>
            </a:lvl1pPr>
          </a:lstStyle>
          <a:p>
            <a:pPr/>
            <a:r>
              <a:t>Merci, et à très bientôt 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Shape 0"/>
          <p:cNvSpPr/>
          <p:nvPr/>
        </p:nvSpPr>
        <p:spPr>
          <a:xfrm>
            <a:off x="0" y="-1"/>
            <a:ext cx="9525000" cy="13786993"/>
          </a:xfrm>
          <a:prstGeom prst="rect">
            <a:avLst/>
          </a:prstGeom>
          <a:solidFill>
            <a:srgbClr val="F1F5EC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856" name="Image 0" descr="Image 0"/>
          <p:cNvPicPr>
            <a:picLocks noChangeAspect="1"/>
          </p:cNvPicPr>
          <p:nvPr/>
        </p:nvPicPr>
        <p:blipFill>
          <a:blip r:embed="rId2">
            <a:alphaModFix amt="90000"/>
            <a:extLst/>
          </a:blip>
          <a:stretch>
            <a:fillRect/>
          </a:stretch>
        </p:blipFill>
        <p:spPr>
          <a:xfrm rot="1499999">
            <a:off x="8172967" y="-467089"/>
            <a:ext cx="1846816" cy="2077177"/>
          </a:xfrm>
          <a:prstGeom prst="rect">
            <a:avLst/>
          </a:prstGeom>
          <a:ln w="12700">
            <a:miter lim="400000"/>
          </a:ln>
        </p:spPr>
      </p:pic>
      <p:pic>
        <p:nvPicPr>
          <p:cNvPr id="857" name="Image 1" descr="Image 1"/>
          <p:cNvPicPr>
            <a:picLocks noChangeAspect="1"/>
          </p:cNvPicPr>
          <p:nvPr/>
        </p:nvPicPr>
        <p:blipFill>
          <a:blip r:embed="rId3">
            <a:alphaModFix amt="50000"/>
            <a:extLst/>
          </a:blip>
          <a:stretch>
            <a:fillRect/>
          </a:stretch>
        </p:blipFill>
        <p:spPr>
          <a:xfrm rot="20760000">
            <a:off x="6954753" y="256682"/>
            <a:ext cx="1616244" cy="1963136"/>
          </a:xfrm>
          <a:prstGeom prst="rect">
            <a:avLst/>
          </a:prstGeom>
          <a:ln w="12700">
            <a:miter lim="400000"/>
          </a:ln>
        </p:spPr>
      </p:pic>
      <p:pic>
        <p:nvPicPr>
          <p:cNvPr id="858" name="Image 2" descr="Image 2"/>
          <p:cNvPicPr>
            <a:picLocks noChangeAspect="1"/>
          </p:cNvPicPr>
          <p:nvPr/>
        </p:nvPicPr>
        <p:blipFill>
          <a:blip r:embed="rId4">
            <a:alphaModFix amt="40000"/>
            <a:extLst/>
          </a:blip>
          <a:stretch>
            <a:fillRect/>
          </a:stretch>
        </p:blipFill>
        <p:spPr>
          <a:xfrm rot="11999999">
            <a:off x="-636859" y="1695830"/>
            <a:ext cx="1749968" cy="2034613"/>
          </a:xfrm>
          <a:prstGeom prst="rect">
            <a:avLst/>
          </a:prstGeom>
          <a:ln w="12700">
            <a:miter lim="400000"/>
          </a:ln>
        </p:spPr>
      </p:pic>
      <p:sp>
        <p:nvSpPr>
          <p:cNvPr id="859" name="Text 1"/>
          <p:cNvSpPr txBox="1"/>
          <p:nvPr/>
        </p:nvSpPr>
        <p:spPr>
          <a:xfrm>
            <a:off x="666750" y="552449"/>
            <a:ext cx="8437245" cy="22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pc="300" sz="900"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VILLA PALMA</a:t>
            </a:r>
          </a:p>
        </p:txBody>
      </p:sp>
      <p:sp>
        <p:nvSpPr>
          <p:cNvPr id="860" name="Text 2"/>
          <p:cNvSpPr txBox="1"/>
          <p:nvPr/>
        </p:nvSpPr>
        <p:spPr>
          <a:xfrm>
            <a:off x="666750" y="814387"/>
            <a:ext cx="8437245" cy="7581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685800">
              <a:lnSpc>
                <a:spcPct val="90000"/>
              </a:lnSpc>
              <a:defRPr b="1" spc="-150" sz="4725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Bienvenue</a:t>
            </a:r>
          </a:p>
        </p:txBody>
      </p:sp>
      <p:sp>
        <p:nvSpPr>
          <p:cNvPr id="861" name="Text 3"/>
          <p:cNvSpPr txBox="1"/>
          <p:nvPr/>
        </p:nvSpPr>
        <p:spPr>
          <a:xfrm>
            <a:off x="666749" y="1648717"/>
            <a:ext cx="6475097" cy="702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96111">
              <a:lnSpc>
                <a:spcPct val="155000"/>
              </a:lnSpc>
              <a:defRPr sz="1078">
                <a:solidFill>
                  <a:srgbClr val="FFFFFF">
                    <a:alpha val="90000"/>
                  </a:srgbClr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Bienvenue chez nous ! Nous sommes ravis de vous accueillir et espérons que vous passerez un séjour inoubliable. Tout a été pensé pour votre confort. Pour la moindre question, n'hésitez pas à nous contacter.</a:t>
            </a:r>
          </a:p>
        </p:txBody>
      </p:sp>
      <p:pic>
        <p:nvPicPr>
          <p:cNvPr id="862" name="Image 3" descr="Imag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42950" y="317033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63" name="Text 4"/>
          <p:cNvSpPr txBox="1"/>
          <p:nvPr/>
        </p:nvSpPr>
        <p:spPr>
          <a:xfrm>
            <a:off x="1085849" y="3134617"/>
            <a:ext cx="1360812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Arrivée &amp; accès</a:t>
            </a:r>
          </a:p>
        </p:txBody>
      </p:sp>
      <p:sp>
        <p:nvSpPr>
          <p:cNvPr id="864" name="Text 5"/>
          <p:cNvSpPr txBox="1"/>
          <p:nvPr/>
        </p:nvSpPr>
        <p:spPr>
          <a:xfrm>
            <a:off x="828675" y="3513237"/>
            <a:ext cx="269220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Arrivée à partir de 16h, départ avant 11h.</a:t>
            </a:r>
          </a:p>
        </p:txBody>
      </p:sp>
      <p:sp>
        <p:nvSpPr>
          <p:cNvPr id="865" name="Text 6"/>
          <p:cNvSpPr txBox="1"/>
          <p:nvPr/>
        </p:nvSpPr>
        <p:spPr>
          <a:xfrm>
            <a:off x="828674" y="3763714"/>
            <a:ext cx="2947059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Boîte à clés à droite de la porte, code 2580.</a:t>
            </a:r>
          </a:p>
        </p:txBody>
      </p:sp>
      <p:sp>
        <p:nvSpPr>
          <p:cNvPr id="866" name="Text 7"/>
          <p:cNvSpPr txBox="1"/>
          <p:nvPr/>
        </p:nvSpPr>
        <p:spPr>
          <a:xfrm>
            <a:off x="828674" y="4014192"/>
            <a:ext cx="3334891" cy="41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1 place de parking devant + parking libre rue des Tilleuls.</a:t>
            </a:r>
          </a:p>
        </p:txBody>
      </p:sp>
      <p:pic>
        <p:nvPicPr>
          <p:cNvPr id="867" name="Image 4" descr="Image 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42950" y="468659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68" name="Text 8"/>
          <p:cNvSpPr txBox="1"/>
          <p:nvPr/>
        </p:nvSpPr>
        <p:spPr>
          <a:xfrm>
            <a:off x="1085849" y="4650878"/>
            <a:ext cx="739455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À savoir</a:t>
            </a:r>
          </a:p>
        </p:txBody>
      </p:sp>
      <p:sp>
        <p:nvSpPr>
          <p:cNvPr id="869" name="Text 9"/>
          <p:cNvSpPr txBox="1"/>
          <p:nvPr/>
        </p:nvSpPr>
        <p:spPr>
          <a:xfrm>
            <a:off x="828675" y="5029498"/>
            <a:ext cx="346495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Porte d'entrée : levez la poignée puis tournez la clé.</a:t>
            </a:r>
          </a:p>
        </p:txBody>
      </p:sp>
      <p:sp>
        <p:nvSpPr>
          <p:cNvPr id="870" name="Text 10"/>
          <p:cNvSpPr txBox="1"/>
          <p:nvPr/>
        </p:nvSpPr>
        <p:spPr>
          <a:xfrm>
            <a:off x="828674" y="5279975"/>
            <a:ext cx="3568969" cy="417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Thermostat dans l'entrée, merci de ne pas dépasser 21°C.</a:t>
            </a:r>
          </a:p>
        </p:txBody>
      </p:sp>
      <p:sp>
        <p:nvSpPr>
          <p:cNvPr id="871" name="Text 11"/>
          <p:cNvSpPr txBox="1"/>
          <p:nvPr/>
        </p:nvSpPr>
        <p:spPr>
          <a:xfrm>
            <a:off x="828674" y="5723780"/>
            <a:ext cx="3438899" cy="41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Lit parapluie et chaise haute dans le placard de la chambre.</a:t>
            </a:r>
          </a:p>
        </p:txBody>
      </p:sp>
      <p:sp>
        <p:nvSpPr>
          <p:cNvPr id="872" name="Text 12"/>
          <p:cNvSpPr txBox="1"/>
          <p:nvPr/>
        </p:nvSpPr>
        <p:spPr>
          <a:xfrm>
            <a:off x="828674" y="6167585"/>
            <a:ext cx="266461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Disjoncteur dans le placard de l'entrée.</a:t>
            </a:r>
          </a:p>
        </p:txBody>
      </p:sp>
      <p:pic>
        <p:nvPicPr>
          <p:cNvPr id="873" name="Image 5" descr="Image 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742950" y="6646664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74" name="Text 13"/>
          <p:cNvSpPr txBox="1"/>
          <p:nvPr/>
        </p:nvSpPr>
        <p:spPr>
          <a:xfrm>
            <a:off x="1085849" y="6610945"/>
            <a:ext cx="1161606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Équipements</a:t>
            </a:r>
          </a:p>
        </p:txBody>
      </p:sp>
      <p:sp>
        <p:nvSpPr>
          <p:cNvPr id="875" name="Text 14"/>
          <p:cNvSpPr txBox="1"/>
          <p:nvPr/>
        </p:nvSpPr>
        <p:spPr>
          <a:xfrm>
            <a:off x="828674" y="6989564"/>
            <a:ext cx="3323394" cy="41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Climatisation réversible (télécommande dans le salon).</a:t>
            </a:r>
          </a:p>
        </p:txBody>
      </p:sp>
      <p:sp>
        <p:nvSpPr>
          <p:cNvPr id="876" name="Text 15"/>
          <p:cNvSpPr txBox="1"/>
          <p:nvPr/>
        </p:nvSpPr>
        <p:spPr>
          <a:xfrm>
            <a:off x="828675" y="7433370"/>
            <a:ext cx="297603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Lave-linge et lave-vaisselle dans la cuisine.</a:t>
            </a:r>
          </a:p>
        </p:txBody>
      </p:sp>
      <p:sp>
        <p:nvSpPr>
          <p:cNvPr id="877" name="Text 16"/>
          <p:cNvSpPr txBox="1"/>
          <p:nvPr/>
        </p:nvSpPr>
        <p:spPr>
          <a:xfrm>
            <a:off x="828674" y="7683847"/>
            <a:ext cx="3127102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TV avec Netflix et Disney+, enceinte Bluetooth.</a:t>
            </a:r>
          </a:p>
        </p:txBody>
      </p:sp>
      <p:sp>
        <p:nvSpPr>
          <p:cNvPr id="878" name="Text 17"/>
          <p:cNvSpPr txBox="1"/>
          <p:nvPr/>
        </p:nvSpPr>
        <p:spPr>
          <a:xfrm>
            <a:off x="828675" y="7934324"/>
            <a:ext cx="2127126" cy="22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Barbecue à gaz sur la terrasse.</a:t>
            </a:r>
          </a:p>
        </p:txBody>
      </p:sp>
      <p:pic>
        <p:nvPicPr>
          <p:cNvPr id="879" name="Image 6" descr="Image 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742950" y="8413402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80" name="Text 18"/>
          <p:cNvSpPr txBox="1"/>
          <p:nvPr/>
        </p:nvSpPr>
        <p:spPr>
          <a:xfrm>
            <a:off x="1085849" y="8377683"/>
            <a:ext cx="1593281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Piscine &amp; extérieur</a:t>
            </a:r>
          </a:p>
        </p:txBody>
      </p:sp>
      <p:sp>
        <p:nvSpPr>
          <p:cNvPr id="881" name="Text 19"/>
          <p:cNvSpPr txBox="1"/>
          <p:nvPr/>
        </p:nvSpPr>
        <p:spPr>
          <a:xfrm>
            <a:off x="828674" y="8756302"/>
            <a:ext cx="3315805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Ouverte de 9h à 20h, douche avant la baignade.</a:t>
            </a:r>
          </a:p>
        </p:txBody>
      </p:sp>
      <p:sp>
        <p:nvSpPr>
          <p:cNvPr id="882" name="Text 20"/>
          <p:cNvSpPr txBox="1"/>
          <p:nvPr/>
        </p:nvSpPr>
        <p:spPr>
          <a:xfrm>
            <a:off x="828675" y="9006779"/>
            <a:ext cx="272079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Enfants sous la surveillance d'un adulte.</a:t>
            </a:r>
          </a:p>
        </p:txBody>
      </p:sp>
      <p:sp>
        <p:nvSpPr>
          <p:cNvPr id="883" name="Text 21"/>
          <p:cNvSpPr txBox="1"/>
          <p:nvPr/>
        </p:nvSpPr>
        <p:spPr>
          <a:xfrm>
            <a:off x="828675" y="9257258"/>
            <a:ext cx="334546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Transats, parasol et salon de jardin à disposition.</a:t>
            </a:r>
          </a:p>
        </p:txBody>
      </p:sp>
      <p:pic>
        <p:nvPicPr>
          <p:cNvPr id="884" name="Image 7" descr="Image 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742950" y="9736335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85" name="Text 22"/>
          <p:cNvSpPr txBox="1"/>
          <p:nvPr/>
        </p:nvSpPr>
        <p:spPr>
          <a:xfrm>
            <a:off x="1085849" y="9700617"/>
            <a:ext cx="1598639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Règles à respecter</a:t>
            </a:r>
          </a:p>
        </p:txBody>
      </p:sp>
      <p:sp>
        <p:nvSpPr>
          <p:cNvPr id="886" name="Text 23"/>
          <p:cNvSpPr txBox="1"/>
          <p:nvPr/>
        </p:nvSpPr>
        <p:spPr>
          <a:xfrm>
            <a:off x="828674" y="10079235"/>
            <a:ext cx="227327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Respecter le calme du voisinage.</a:t>
            </a:r>
          </a:p>
        </p:txBody>
      </p:sp>
      <p:sp>
        <p:nvSpPr>
          <p:cNvPr id="887" name="Text 24"/>
          <p:cNvSpPr txBox="1"/>
          <p:nvPr/>
        </p:nvSpPr>
        <p:spPr>
          <a:xfrm>
            <a:off x="828674" y="10329713"/>
            <a:ext cx="1797399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Bruits modérés après 22h.</a:t>
            </a:r>
          </a:p>
        </p:txBody>
      </p:sp>
      <p:sp>
        <p:nvSpPr>
          <p:cNvPr id="888" name="Text 25"/>
          <p:cNvSpPr txBox="1"/>
          <p:nvPr/>
        </p:nvSpPr>
        <p:spPr>
          <a:xfrm>
            <a:off x="828674" y="10580190"/>
            <a:ext cx="243706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Logement non-fumeur, pas de fête.</a:t>
            </a:r>
          </a:p>
        </p:txBody>
      </p:sp>
      <p:sp>
        <p:nvSpPr>
          <p:cNvPr id="889" name="Text 26"/>
          <p:cNvSpPr txBox="1"/>
          <p:nvPr/>
        </p:nvSpPr>
        <p:spPr>
          <a:xfrm>
            <a:off x="828674" y="10830669"/>
            <a:ext cx="143626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Animaux non admis.</a:t>
            </a:r>
          </a:p>
        </p:txBody>
      </p:sp>
      <p:pic>
        <p:nvPicPr>
          <p:cNvPr id="890" name="Image 8" descr="Image 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742950" y="1130974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891" name="Text 27"/>
          <p:cNvSpPr txBox="1"/>
          <p:nvPr/>
        </p:nvSpPr>
        <p:spPr>
          <a:xfrm>
            <a:off x="1085850" y="11274028"/>
            <a:ext cx="1339602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Où se restaurer</a:t>
            </a:r>
          </a:p>
        </p:txBody>
      </p:sp>
      <p:sp>
        <p:nvSpPr>
          <p:cNvPr id="892" name="Text 28"/>
          <p:cNvSpPr txBox="1"/>
          <p:nvPr/>
        </p:nvSpPr>
        <p:spPr>
          <a:xfrm>
            <a:off x="828674" y="11652646"/>
            <a:ext cx="146186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Le Bistrot du Marché</a:t>
            </a:r>
          </a:p>
        </p:txBody>
      </p:sp>
      <p:sp>
        <p:nvSpPr>
          <p:cNvPr id="893" name="Text 29"/>
          <p:cNvSpPr txBox="1"/>
          <p:nvPr/>
        </p:nvSpPr>
        <p:spPr>
          <a:xfrm>
            <a:off x="2214339" y="11652646"/>
            <a:ext cx="26543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894" name="Text 30"/>
          <p:cNvSpPr txBox="1"/>
          <p:nvPr/>
        </p:nvSpPr>
        <p:spPr>
          <a:xfrm>
            <a:off x="2403573" y="11652646"/>
            <a:ext cx="200583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cuisine locale, à 5 min à pied</a:t>
            </a:r>
          </a:p>
        </p:txBody>
      </p:sp>
      <p:sp>
        <p:nvSpPr>
          <p:cNvPr id="895" name="Text 31"/>
          <p:cNvSpPr txBox="1"/>
          <p:nvPr/>
        </p:nvSpPr>
        <p:spPr>
          <a:xfrm>
            <a:off x="828675" y="11903125"/>
            <a:ext cx="127731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Pizzeria Bella Vita</a:t>
            </a:r>
          </a:p>
        </p:txBody>
      </p:sp>
      <p:sp>
        <p:nvSpPr>
          <p:cNvPr id="896" name="Text 32"/>
          <p:cNvSpPr txBox="1"/>
          <p:nvPr/>
        </p:nvSpPr>
        <p:spPr>
          <a:xfrm>
            <a:off x="2029791" y="11903125"/>
            <a:ext cx="26543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897" name="Text 33"/>
          <p:cNvSpPr txBox="1"/>
          <p:nvPr/>
        </p:nvSpPr>
        <p:spPr>
          <a:xfrm>
            <a:off x="2219026" y="11903125"/>
            <a:ext cx="168711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sur place ou à emporter</a:t>
            </a:r>
          </a:p>
        </p:txBody>
      </p:sp>
      <p:sp>
        <p:nvSpPr>
          <p:cNvPr id="898" name="Text 34"/>
          <p:cNvSpPr txBox="1"/>
          <p:nvPr/>
        </p:nvSpPr>
        <p:spPr>
          <a:xfrm>
            <a:off x="828675" y="12153602"/>
            <a:ext cx="116249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La Table d'Émile</a:t>
            </a:r>
          </a:p>
        </p:txBody>
      </p:sp>
      <p:sp>
        <p:nvSpPr>
          <p:cNvPr id="899" name="Text 35"/>
          <p:cNvSpPr txBox="1"/>
          <p:nvPr/>
        </p:nvSpPr>
        <p:spPr>
          <a:xfrm>
            <a:off x="1914971" y="12153602"/>
            <a:ext cx="26543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900" name="Text 36"/>
          <p:cNvSpPr txBox="1"/>
          <p:nvPr/>
        </p:nvSpPr>
        <p:spPr>
          <a:xfrm>
            <a:off x="2104206" y="12153602"/>
            <a:ext cx="2286745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gastronomique, 10 min en voiture</a:t>
            </a:r>
          </a:p>
        </p:txBody>
      </p:sp>
      <p:sp>
        <p:nvSpPr>
          <p:cNvPr id="901" name="Text 37"/>
          <p:cNvSpPr txBox="1"/>
          <p:nvPr/>
        </p:nvSpPr>
        <p:spPr>
          <a:xfrm>
            <a:off x="828674" y="12404080"/>
            <a:ext cx="1748584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Boulangerie Au Bon Pain</a:t>
            </a:r>
          </a:p>
        </p:txBody>
      </p:sp>
      <p:sp>
        <p:nvSpPr>
          <p:cNvPr id="902" name="Text 38"/>
          <p:cNvSpPr txBox="1"/>
          <p:nvPr/>
        </p:nvSpPr>
        <p:spPr>
          <a:xfrm>
            <a:off x="2501057" y="12404080"/>
            <a:ext cx="26543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—</a:t>
            </a:r>
          </a:p>
        </p:txBody>
      </p:sp>
      <p:sp>
        <p:nvSpPr>
          <p:cNvPr id="903" name="Text 39"/>
          <p:cNvSpPr txBox="1"/>
          <p:nvPr/>
        </p:nvSpPr>
        <p:spPr>
          <a:xfrm>
            <a:off x="828674" y="12404080"/>
            <a:ext cx="3659258" cy="41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ouverte tous les jours dès 7h</a:t>
            </a:r>
          </a:p>
        </p:txBody>
      </p:sp>
      <p:pic>
        <p:nvPicPr>
          <p:cNvPr id="904" name="Image 9" descr="Image 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5076825" y="317033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905" name="Text 40"/>
          <p:cNvSpPr txBox="1"/>
          <p:nvPr/>
        </p:nvSpPr>
        <p:spPr>
          <a:xfrm>
            <a:off x="5419725" y="3134617"/>
            <a:ext cx="1320180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Autour de vous</a:t>
            </a:r>
          </a:p>
        </p:txBody>
      </p:sp>
      <p:sp>
        <p:nvSpPr>
          <p:cNvPr id="906" name="Text 41"/>
          <p:cNvSpPr txBox="1"/>
          <p:nvPr/>
        </p:nvSpPr>
        <p:spPr>
          <a:xfrm>
            <a:off x="5162549" y="3513237"/>
            <a:ext cx="260084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Plage de la Crique à 10 min en voiture.</a:t>
            </a:r>
          </a:p>
        </p:txBody>
      </p:sp>
      <p:sp>
        <p:nvSpPr>
          <p:cNvPr id="907" name="Text 42"/>
          <p:cNvSpPr txBox="1"/>
          <p:nvPr/>
        </p:nvSpPr>
        <p:spPr>
          <a:xfrm>
            <a:off x="5162550" y="3763714"/>
            <a:ext cx="280625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Sentier des Calanques (départ à 500 m).</a:t>
            </a:r>
          </a:p>
        </p:txBody>
      </p:sp>
      <p:sp>
        <p:nvSpPr>
          <p:cNvPr id="908" name="Text 43"/>
          <p:cNvSpPr txBox="1"/>
          <p:nvPr/>
        </p:nvSpPr>
        <p:spPr>
          <a:xfrm>
            <a:off x="5162549" y="4014192"/>
            <a:ext cx="261671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Marché provençal le dimanche matin.</a:t>
            </a:r>
          </a:p>
        </p:txBody>
      </p:sp>
      <p:sp>
        <p:nvSpPr>
          <p:cNvPr id="909" name="Text 44"/>
          <p:cNvSpPr txBox="1"/>
          <p:nvPr/>
        </p:nvSpPr>
        <p:spPr>
          <a:xfrm>
            <a:off x="5162550" y="4264669"/>
            <a:ext cx="297549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Gare à 8 min, bus ligne 12 au bout de la rue.</a:t>
            </a:r>
          </a:p>
        </p:txBody>
      </p:sp>
      <p:pic>
        <p:nvPicPr>
          <p:cNvPr id="910" name="Image 10" descr="Image 1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5076825" y="4743748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911" name="Text 45"/>
          <p:cNvSpPr txBox="1"/>
          <p:nvPr/>
        </p:nvSpPr>
        <p:spPr>
          <a:xfrm>
            <a:off x="5419724" y="4708028"/>
            <a:ext cx="1567534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Services sur place</a:t>
            </a:r>
          </a:p>
        </p:txBody>
      </p:sp>
      <p:sp>
        <p:nvSpPr>
          <p:cNvPr id="912" name="Text 46"/>
          <p:cNvSpPr txBox="1"/>
          <p:nvPr/>
        </p:nvSpPr>
        <p:spPr>
          <a:xfrm>
            <a:off x="5162549" y="5086648"/>
            <a:ext cx="213918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Réception ouverte de 8h à 20h.</a:t>
            </a:r>
          </a:p>
        </p:txBody>
      </p:sp>
      <p:sp>
        <p:nvSpPr>
          <p:cNvPr id="913" name="Text 47"/>
          <p:cNvSpPr txBox="1"/>
          <p:nvPr/>
        </p:nvSpPr>
        <p:spPr>
          <a:xfrm>
            <a:off x="5162549" y="5337124"/>
            <a:ext cx="2467200" cy="22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Épicerie et dépôt de pain à l'accueil.</a:t>
            </a:r>
          </a:p>
        </p:txBody>
      </p:sp>
      <p:sp>
        <p:nvSpPr>
          <p:cNvPr id="914" name="Text 48"/>
          <p:cNvSpPr txBox="1"/>
          <p:nvPr/>
        </p:nvSpPr>
        <p:spPr>
          <a:xfrm>
            <a:off x="5162549" y="5587603"/>
            <a:ext cx="2871333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Animations en été, laverie au bloc central.</a:t>
            </a:r>
          </a:p>
        </p:txBody>
      </p:sp>
      <p:pic>
        <p:nvPicPr>
          <p:cNvPr id="915" name="Image 11" descr="Image 1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5076825" y="6066680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916" name="Text 49"/>
          <p:cNvSpPr txBox="1"/>
          <p:nvPr/>
        </p:nvSpPr>
        <p:spPr>
          <a:xfrm>
            <a:off x="5419724" y="6030962"/>
            <a:ext cx="512268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Wi-Fi</a:t>
            </a:r>
          </a:p>
        </p:txBody>
      </p:sp>
      <p:sp>
        <p:nvSpPr>
          <p:cNvPr id="917" name="Text 50"/>
          <p:cNvSpPr txBox="1"/>
          <p:nvPr/>
        </p:nvSpPr>
        <p:spPr>
          <a:xfrm>
            <a:off x="5162549" y="6409580"/>
            <a:ext cx="567781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Réseau</a:t>
            </a:r>
          </a:p>
        </p:txBody>
      </p:sp>
      <p:sp>
        <p:nvSpPr>
          <p:cNvPr id="918" name="Text 51"/>
          <p:cNvSpPr txBox="1"/>
          <p:nvPr/>
        </p:nvSpPr>
        <p:spPr>
          <a:xfrm>
            <a:off x="5654128" y="6409580"/>
            <a:ext cx="175841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919" name="Text 52"/>
          <p:cNvSpPr txBox="1"/>
          <p:nvPr/>
        </p:nvSpPr>
        <p:spPr>
          <a:xfrm>
            <a:off x="5753770" y="6409580"/>
            <a:ext cx="112849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MAISON-LOREN</a:t>
            </a:r>
          </a:p>
        </p:txBody>
      </p:sp>
      <p:sp>
        <p:nvSpPr>
          <p:cNvPr id="920" name="Text 53"/>
          <p:cNvSpPr txBox="1"/>
          <p:nvPr/>
        </p:nvSpPr>
        <p:spPr>
          <a:xfrm>
            <a:off x="5162549" y="6660059"/>
            <a:ext cx="97118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Mot de passe</a:t>
            </a:r>
          </a:p>
        </p:txBody>
      </p:sp>
      <p:sp>
        <p:nvSpPr>
          <p:cNvPr id="921" name="Text 54"/>
          <p:cNvSpPr txBox="1"/>
          <p:nvPr/>
        </p:nvSpPr>
        <p:spPr>
          <a:xfrm>
            <a:off x="6057527" y="6660059"/>
            <a:ext cx="175841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922" name="Text 55"/>
          <p:cNvSpPr txBox="1"/>
          <p:nvPr/>
        </p:nvSpPr>
        <p:spPr>
          <a:xfrm>
            <a:off x="6157167" y="6660059"/>
            <a:ext cx="1129830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bienvenue2026</a:t>
            </a:r>
          </a:p>
        </p:txBody>
      </p:sp>
      <p:pic>
        <p:nvPicPr>
          <p:cNvPr id="923" name="Image 12" descr="Image 1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076825" y="7139136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924" name="Text 56"/>
          <p:cNvSpPr txBox="1"/>
          <p:nvPr/>
        </p:nvSpPr>
        <p:spPr>
          <a:xfrm>
            <a:off x="5419724" y="7103418"/>
            <a:ext cx="640037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Départ</a:t>
            </a:r>
          </a:p>
        </p:txBody>
      </p:sp>
      <p:sp>
        <p:nvSpPr>
          <p:cNvPr id="925" name="Text 57"/>
          <p:cNvSpPr txBox="1"/>
          <p:nvPr/>
        </p:nvSpPr>
        <p:spPr>
          <a:xfrm>
            <a:off x="5162549" y="7482036"/>
            <a:ext cx="2799132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Départ avant 11h, lancez le lave-vaisselle.</a:t>
            </a:r>
          </a:p>
        </p:txBody>
      </p:sp>
      <p:sp>
        <p:nvSpPr>
          <p:cNvPr id="926" name="Text 58"/>
          <p:cNvSpPr txBox="1"/>
          <p:nvPr/>
        </p:nvSpPr>
        <p:spPr>
          <a:xfrm>
            <a:off x="5162549" y="7732514"/>
            <a:ext cx="3376816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Déposez draps et serviettes dans la salle de bain.</a:t>
            </a:r>
          </a:p>
        </p:txBody>
      </p:sp>
      <p:sp>
        <p:nvSpPr>
          <p:cNvPr id="927" name="Text 59"/>
          <p:cNvSpPr txBox="1"/>
          <p:nvPr/>
        </p:nvSpPr>
        <p:spPr>
          <a:xfrm>
            <a:off x="5162550" y="7982991"/>
            <a:ext cx="2202879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Fermez les fenêtres et les volets.</a:t>
            </a:r>
          </a:p>
        </p:txBody>
      </p:sp>
      <p:sp>
        <p:nvSpPr>
          <p:cNvPr id="928" name="Text 60"/>
          <p:cNvSpPr txBox="1"/>
          <p:nvPr/>
        </p:nvSpPr>
        <p:spPr>
          <a:xfrm>
            <a:off x="5162549" y="8233470"/>
            <a:ext cx="2421584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Laissez les clés dans la boîte à clés.</a:t>
            </a:r>
          </a:p>
        </p:txBody>
      </p:sp>
      <p:pic>
        <p:nvPicPr>
          <p:cNvPr id="929" name="Image 13" descr="Image 13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5076825" y="8712547"/>
            <a:ext cx="171450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930" name="Text 61"/>
          <p:cNvSpPr txBox="1"/>
          <p:nvPr/>
        </p:nvSpPr>
        <p:spPr>
          <a:xfrm>
            <a:off x="5419724" y="8676829"/>
            <a:ext cx="1338413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Nous contacter</a:t>
            </a:r>
          </a:p>
        </p:txBody>
      </p:sp>
      <p:sp>
        <p:nvSpPr>
          <p:cNvPr id="931" name="Text 62"/>
          <p:cNvSpPr txBox="1"/>
          <p:nvPr/>
        </p:nvSpPr>
        <p:spPr>
          <a:xfrm>
            <a:off x="5162549" y="9055447"/>
            <a:ext cx="587799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Camille</a:t>
            </a:r>
          </a:p>
        </p:txBody>
      </p:sp>
      <p:sp>
        <p:nvSpPr>
          <p:cNvPr id="932" name="Text 63"/>
          <p:cNvSpPr txBox="1"/>
          <p:nvPr/>
        </p:nvSpPr>
        <p:spPr>
          <a:xfrm>
            <a:off x="5674147" y="9055447"/>
            <a:ext cx="175841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933" name="Text 64"/>
          <p:cNvSpPr txBox="1"/>
          <p:nvPr/>
        </p:nvSpPr>
        <p:spPr>
          <a:xfrm>
            <a:off x="5773787" y="9055447"/>
            <a:ext cx="987848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06 12 34 56 78</a:t>
            </a:r>
          </a:p>
        </p:txBody>
      </p:sp>
      <p:sp>
        <p:nvSpPr>
          <p:cNvPr id="934" name="Text 65"/>
          <p:cNvSpPr txBox="1"/>
          <p:nvPr/>
        </p:nvSpPr>
        <p:spPr>
          <a:xfrm>
            <a:off x="5162549" y="9305924"/>
            <a:ext cx="616150" cy="22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Thomas</a:t>
            </a:r>
          </a:p>
        </p:txBody>
      </p:sp>
      <p:sp>
        <p:nvSpPr>
          <p:cNvPr id="935" name="Text 66"/>
          <p:cNvSpPr txBox="1"/>
          <p:nvPr/>
        </p:nvSpPr>
        <p:spPr>
          <a:xfrm>
            <a:off x="5702498" y="9305924"/>
            <a:ext cx="175841" cy="22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936" name="Text 67"/>
          <p:cNvSpPr txBox="1"/>
          <p:nvPr/>
        </p:nvSpPr>
        <p:spPr>
          <a:xfrm>
            <a:off x="5802138" y="9305924"/>
            <a:ext cx="1019697" cy="223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06 98 76 54 32</a:t>
            </a:r>
          </a:p>
        </p:txBody>
      </p:sp>
      <p:sp>
        <p:nvSpPr>
          <p:cNvPr id="937" name="Text 68"/>
          <p:cNvSpPr txBox="1"/>
          <p:nvPr/>
        </p:nvSpPr>
        <p:spPr>
          <a:xfrm>
            <a:off x="5162549" y="9556402"/>
            <a:ext cx="707382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Urgences</a:t>
            </a:r>
          </a:p>
        </p:txBody>
      </p:sp>
      <p:sp>
        <p:nvSpPr>
          <p:cNvPr id="938" name="Text 69"/>
          <p:cNvSpPr txBox="1"/>
          <p:nvPr/>
        </p:nvSpPr>
        <p:spPr>
          <a:xfrm>
            <a:off x="5793730" y="9556402"/>
            <a:ext cx="175841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sz="100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:</a:t>
            </a:r>
          </a:p>
        </p:txBody>
      </p:sp>
      <p:sp>
        <p:nvSpPr>
          <p:cNvPr id="939" name="Text 70"/>
          <p:cNvSpPr txBox="1"/>
          <p:nvPr/>
        </p:nvSpPr>
        <p:spPr>
          <a:xfrm>
            <a:off x="5893370" y="9556402"/>
            <a:ext cx="252637" cy="22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96111">
              <a:lnSpc>
                <a:spcPct val="145000"/>
              </a:lnSpc>
              <a:defRPr b="1" sz="98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112</a:t>
            </a:r>
          </a:p>
        </p:txBody>
      </p:sp>
      <p:sp>
        <p:nvSpPr>
          <p:cNvPr id="940" name="Shape 71"/>
          <p:cNvSpPr/>
          <p:nvPr/>
        </p:nvSpPr>
        <p:spPr>
          <a:xfrm>
            <a:off x="5000625" y="9959279"/>
            <a:ext cx="3857625" cy="1533526"/>
          </a:xfrm>
          <a:prstGeom prst="roundRect">
            <a:avLst>
              <a:gd name="adj" fmla="val 745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941" name="Image 14" descr="Image 14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5243512" y="10183117"/>
            <a:ext cx="171451" cy="171451"/>
          </a:xfrm>
          <a:prstGeom prst="rect">
            <a:avLst/>
          </a:prstGeom>
          <a:ln w="12700">
            <a:miter lim="400000"/>
          </a:ln>
        </p:spPr>
      </p:pic>
      <p:sp>
        <p:nvSpPr>
          <p:cNvPr id="942" name="Text 72"/>
          <p:cNvSpPr txBox="1"/>
          <p:nvPr/>
        </p:nvSpPr>
        <p:spPr>
          <a:xfrm>
            <a:off x="5586412" y="10147399"/>
            <a:ext cx="1573040" cy="2809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defRPr b="1" sz="1200">
                <a:solidFill>
                  <a:srgbClr val="26352A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Réservez en direct</a:t>
            </a:r>
          </a:p>
        </p:txBody>
      </p:sp>
      <p:sp>
        <p:nvSpPr>
          <p:cNvPr id="943" name="Shape 73"/>
          <p:cNvSpPr/>
          <p:nvPr/>
        </p:nvSpPr>
        <p:spPr>
          <a:xfrm>
            <a:off x="5167312" y="10526017"/>
            <a:ext cx="819151" cy="819151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>
            <a:solidFill>
              <a:srgbClr val="000000">
                <a:alpha val="8000"/>
              </a:srgbClr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944" name="Image 15" descr="Image 15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5224462" y="10583167"/>
            <a:ext cx="704851" cy="704851"/>
          </a:xfrm>
          <a:prstGeom prst="rect">
            <a:avLst/>
          </a:prstGeom>
          <a:ln w="12700">
            <a:miter lim="400000"/>
          </a:ln>
        </p:spPr>
      </p:pic>
      <p:sp>
        <p:nvSpPr>
          <p:cNvPr id="945" name="Text 74"/>
          <p:cNvSpPr txBox="1"/>
          <p:nvPr/>
        </p:nvSpPr>
        <p:spPr>
          <a:xfrm>
            <a:off x="6110288" y="10631313"/>
            <a:ext cx="2658713" cy="42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 defTabSz="886968">
              <a:lnSpc>
                <a:spcPct val="145000"/>
              </a:lnSpc>
              <a:defRPr sz="970">
                <a:solidFill>
                  <a:srgbClr val="566350"/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Scannez ce code pour réserver vos prochains séjours sans intermédiaire.</a:t>
            </a:r>
          </a:p>
        </p:txBody>
      </p:sp>
      <p:sp>
        <p:nvSpPr>
          <p:cNvPr id="946" name="Text 75"/>
          <p:cNvSpPr txBox="1"/>
          <p:nvPr/>
        </p:nvSpPr>
        <p:spPr>
          <a:xfrm>
            <a:off x="6110288" y="11046544"/>
            <a:ext cx="2658713" cy="2314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5000"/>
              </a:lnSpc>
              <a:defRPr b="1" sz="1000"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resa.maison-loren.fr</a:t>
            </a:r>
          </a:p>
        </p:txBody>
      </p:sp>
      <p:pic>
        <p:nvPicPr>
          <p:cNvPr id="947" name="Image 16" descr="Image 16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666750" y="13288863"/>
            <a:ext cx="208807" cy="228601"/>
          </a:xfrm>
          <a:prstGeom prst="rect">
            <a:avLst/>
          </a:prstGeom>
          <a:ln w="12700">
            <a:miter lim="400000"/>
          </a:ln>
        </p:spPr>
      </p:pic>
      <p:sp>
        <p:nvSpPr>
          <p:cNvPr id="948" name="Text 76"/>
          <p:cNvSpPr txBox="1"/>
          <p:nvPr/>
        </p:nvSpPr>
        <p:spPr>
          <a:xfrm>
            <a:off x="1008905" y="13209835"/>
            <a:ext cx="8084826" cy="42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5400" tIns="25400" rIns="25400" bIns="25400">
            <a:normAutofit fontScale="100000" lnSpcReduction="0"/>
          </a:bodyPr>
          <a:lstStyle>
            <a:lvl1pPr>
              <a:lnSpc>
                <a:spcPct val="140000"/>
              </a:lnSpc>
              <a:defRPr sz="1000">
                <a:solidFill>
                  <a:srgbClr val="FFFFFF">
                    <a:alpha val="92000"/>
                  </a:srgbClr>
                </a:solidFill>
                <a:latin typeface="Poppins"/>
                <a:ea typeface="Poppins"/>
                <a:cs typeface="Poppins"/>
                <a:sym typeface="Poppins"/>
              </a:defRPr>
            </a:lvl1pPr>
          </a:lstStyle>
          <a:p>
            <a:pPr/>
            <a:r>
              <a:t>Merci d'avoir choisi notre logement ! Votre avis compte énormément pour nous et nous aide à toujours mieux vous accueillir.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